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256" r:id="rId5"/>
    <p:sldId id="292" r:id="rId6"/>
    <p:sldId id="257" r:id="rId7"/>
    <p:sldId id="258" r:id="rId8"/>
    <p:sldId id="259" r:id="rId9"/>
    <p:sldId id="260" r:id="rId10"/>
    <p:sldId id="284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7" r:id="rId19"/>
    <p:sldId id="269" r:id="rId20"/>
    <p:sldId id="271" r:id="rId21"/>
    <p:sldId id="270" r:id="rId22"/>
    <p:sldId id="272" r:id="rId23"/>
    <p:sldId id="273" r:id="rId24"/>
    <p:sldId id="274" r:id="rId25"/>
    <p:sldId id="278" r:id="rId26"/>
    <p:sldId id="279" r:id="rId27"/>
    <p:sldId id="275" r:id="rId28"/>
    <p:sldId id="277" r:id="rId29"/>
    <p:sldId id="281" r:id="rId30"/>
    <p:sldId id="276" r:id="rId31"/>
    <p:sldId id="280" r:id="rId32"/>
    <p:sldId id="282" r:id="rId33"/>
    <p:sldId id="283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7C80"/>
    <a:srgbClr val="CC66FF"/>
    <a:srgbClr val="FF0066"/>
    <a:srgbClr val="DEBDFF"/>
    <a:srgbClr val="CC99FF"/>
    <a:srgbClr val="CC00CC"/>
    <a:srgbClr val="FFCCCC"/>
    <a:srgbClr val="FF99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6FD93-0742-3E98-488D-D3078B719EC3}" v="24" dt="2025-10-15T03:53:48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D39EF-F565-4A0C-BC50-613B846B0BE6}" type="doc">
      <dgm:prSet loTypeId="urn:microsoft.com/office/officeart/2011/layout/HexagonRadial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97E55673-77F0-4246-BE14-6BA7AAEEADBE}">
      <dgm:prSet phldrT="[Text]"/>
      <dgm:spPr/>
      <dgm:t>
        <a:bodyPr/>
        <a:lstStyle/>
        <a:p>
          <a:r>
            <a:rPr lang="en-AU"/>
            <a:t>Purpose </a:t>
          </a:r>
        </a:p>
      </dgm:t>
    </dgm:pt>
    <dgm:pt modelId="{0B7FC93F-C016-40DD-A2E9-3DA8507C6E42}" type="parTrans" cxnId="{766FB30E-1301-4BCD-9744-1DA70EBB6872}">
      <dgm:prSet/>
      <dgm:spPr/>
      <dgm:t>
        <a:bodyPr/>
        <a:lstStyle/>
        <a:p>
          <a:endParaRPr lang="en-AU"/>
        </a:p>
      </dgm:t>
    </dgm:pt>
    <dgm:pt modelId="{B177C787-D2B8-4DB9-BD56-CF56693A56B0}" type="sibTrans" cxnId="{766FB30E-1301-4BCD-9744-1DA70EBB6872}">
      <dgm:prSet/>
      <dgm:spPr/>
      <dgm:t>
        <a:bodyPr/>
        <a:lstStyle/>
        <a:p>
          <a:endParaRPr lang="en-AU"/>
        </a:p>
      </dgm:t>
    </dgm:pt>
    <dgm:pt modelId="{B07A99C7-1F49-4D3B-80A5-F951CEF7B88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AU" sz="2000"/>
            <a:t>To </a:t>
          </a:r>
          <a:r>
            <a:rPr lang="en-AU" sz="2400"/>
            <a:t>inform</a:t>
          </a:r>
          <a:endParaRPr lang="en-AU" sz="2000"/>
        </a:p>
      </dgm:t>
    </dgm:pt>
    <dgm:pt modelId="{F2246A21-B1BB-4478-A31C-4755D8B06E49}" type="parTrans" cxnId="{C9ECFF59-616E-4680-83D2-47ED70AA3D2F}">
      <dgm:prSet/>
      <dgm:spPr/>
      <dgm:t>
        <a:bodyPr/>
        <a:lstStyle/>
        <a:p>
          <a:endParaRPr lang="en-AU"/>
        </a:p>
      </dgm:t>
    </dgm:pt>
    <dgm:pt modelId="{F051FAF4-5822-485D-9E36-30346227BBD1}" type="sibTrans" cxnId="{C9ECFF59-616E-4680-83D2-47ED70AA3D2F}">
      <dgm:prSet/>
      <dgm:spPr/>
      <dgm:t>
        <a:bodyPr/>
        <a:lstStyle/>
        <a:p>
          <a:endParaRPr lang="en-AU"/>
        </a:p>
      </dgm:t>
    </dgm:pt>
    <dgm:pt modelId="{33E65306-E17E-4F37-9144-410044A7329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AU" sz="2000"/>
            <a:t>To teach a skill </a:t>
          </a:r>
        </a:p>
      </dgm:t>
    </dgm:pt>
    <dgm:pt modelId="{3E99227E-2396-4DAD-B53A-99AA641EB92C}" type="parTrans" cxnId="{DA23A32E-55BC-4AE6-9B56-16C3B69CC8E2}">
      <dgm:prSet/>
      <dgm:spPr/>
      <dgm:t>
        <a:bodyPr/>
        <a:lstStyle/>
        <a:p>
          <a:endParaRPr lang="en-AU"/>
        </a:p>
      </dgm:t>
    </dgm:pt>
    <dgm:pt modelId="{C181BAC6-577F-4398-B7F1-1F9C317CCA57}" type="sibTrans" cxnId="{DA23A32E-55BC-4AE6-9B56-16C3B69CC8E2}">
      <dgm:prSet/>
      <dgm:spPr/>
      <dgm:t>
        <a:bodyPr/>
        <a:lstStyle/>
        <a:p>
          <a:endParaRPr lang="en-AU"/>
        </a:p>
      </dgm:t>
    </dgm:pt>
    <dgm:pt modelId="{86E7CDE7-4E2C-4836-A0FD-EACA7A534FD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2000"/>
            <a:t>To report progress </a:t>
          </a:r>
        </a:p>
      </dgm:t>
    </dgm:pt>
    <dgm:pt modelId="{6C150247-68DF-4026-B143-FB906A362356}" type="parTrans" cxnId="{D9048A84-614A-43A6-BBA2-D05A64D47E1B}">
      <dgm:prSet/>
      <dgm:spPr/>
      <dgm:t>
        <a:bodyPr/>
        <a:lstStyle/>
        <a:p>
          <a:endParaRPr lang="en-AU"/>
        </a:p>
      </dgm:t>
    </dgm:pt>
    <dgm:pt modelId="{721A5F7B-9930-4C38-88EE-FC32C2CDC0A0}" type="sibTrans" cxnId="{D9048A84-614A-43A6-BBA2-D05A64D47E1B}">
      <dgm:prSet/>
      <dgm:spPr/>
      <dgm:t>
        <a:bodyPr/>
        <a:lstStyle/>
        <a:p>
          <a:endParaRPr lang="en-AU"/>
        </a:p>
      </dgm:t>
    </dgm:pt>
    <dgm:pt modelId="{C99D2B56-9CA5-4A4D-9A80-2390FF5AEBD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AU" sz="2000"/>
            <a:t>To sell a product</a:t>
          </a:r>
        </a:p>
      </dgm:t>
    </dgm:pt>
    <dgm:pt modelId="{67F399CE-91B4-4DA5-94F2-BF57A2B685E2}" type="parTrans" cxnId="{37A41FE9-E2B1-49EB-A3A0-D58E488A0025}">
      <dgm:prSet/>
      <dgm:spPr/>
      <dgm:t>
        <a:bodyPr/>
        <a:lstStyle/>
        <a:p>
          <a:endParaRPr lang="en-AU"/>
        </a:p>
      </dgm:t>
    </dgm:pt>
    <dgm:pt modelId="{70C43F64-43A5-49EF-91DD-365526E81F7B}" type="sibTrans" cxnId="{37A41FE9-E2B1-49EB-A3A0-D58E488A0025}">
      <dgm:prSet/>
      <dgm:spPr/>
      <dgm:t>
        <a:bodyPr/>
        <a:lstStyle/>
        <a:p>
          <a:endParaRPr lang="en-AU"/>
        </a:p>
      </dgm:t>
    </dgm:pt>
    <dgm:pt modelId="{49B48490-6343-4298-B67F-D21133A028F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AU" sz="2000"/>
            <a:t>To make a decision </a:t>
          </a:r>
        </a:p>
      </dgm:t>
    </dgm:pt>
    <dgm:pt modelId="{0AEC9D37-5490-4984-8C19-BB7A216FABC4}" type="parTrans" cxnId="{069F6926-D8F6-4790-9FDE-925F09EB468C}">
      <dgm:prSet/>
      <dgm:spPr/>
      <dgm:t>
        <a:bodyPr/>
        <a:lstStyle/>
        <a:p>
          <a:endParaRPr lang="en-AU"/>
        </a:p>
      </dgm:t>
    </dgm:pt>
    <dgm:pt modelId="{60E9998A-D6C8-4CBC-9566-8379E833CF97}" type="sibTrans" cxnId="{069F6926-D8F6-4790-9FDE-925F09EB468C}">
      <dgm:prSet/>
      <dgm:spPr/>
      <dgm:t>
        <a:bodyPr/>
        <a:lstStyle/>
        <a:p>
          <a:endParaRPr lang="en-AU"/>
        </a:p>
      </dgm:t>
    </dgm:pt>
    <dgm:pt modelId="{E654C983-5D61-4313-BE1C-1ED87218F06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AU" sz="2000"/>
            <a:t>To solve a problem </a:t>
          </a:r>
        </a:p>
      </dgm:t>
    </dgm:pt>
    <dgm:pt modelId="{C3531E36-0C8D-4A38-8BF0-05ECC5916868}" type="parTrans" cxnId="{D6859AAB-2583-4BEE-ABE7-B8CF7328A48D}">
      <dgm:prSet/>
      <dgm:spPr/>
      <dgm:t>
        <a:bodyPr/>
        <a:lstStyle/>
        <a:p>
          <a:endParaRPr lang="en-AU"/>
        </a:p>
      </dgm:t>
    </dgm:pt>
    <dgm:pt modelId="{41278034-B4B9-4662-BCC6-A2791A49A2F1}" type="sibTrans" cxnId="{D6859AAB-2583-4BEE-ABE7-B8CF7328A48D}">
      <dgm:prSet/>
      <dgm:spPr/>
      <dgm:t>
        <a:bodyPr/>
        <a:lstStyle/>
        <a:p>
          <a:endParaRPr lang="en-AU"/>
        </a:p>
      </dgm:t>
    </dgm:pt>
    <dgm:pt modelId="{D63AC530-B13D-4521-BA39-4ACEA9A97334}" type="pres">
      <dgm:prSet presAssocID="{502D39EF-F565-4A0C-BC50-613B846B0BE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475ED24-C259-43CF-89DD-628EE11C758D}" type="pres">
      <dgm:prSet presAssocID="{97E55673-77F0-4246-BE14-6BA7AAEEADBE}" presName="Parent" presStyleLbl="node0" presStyleIdx="0" presStyleCnt="1">
        <dgm:presLayoutVars>
          <dgm:chMax val="6"/>
          <dgm:chPref val="6"/>
        </dgm:presLayoutVars>
      </dgm:prSet>
      <dgm:spPr/>
    </dgm:pt>
    <dgm:pt modelId="{9E9EB85B-3BD5-401E-9114-624BFFBC71A6}" type="pres">
      <dgm:prSet presAssocID="{B07A99C7-1F49-4D3B-80A5-F951CEF7B882}" presName="Accent1" presStyleCnt="0"/>
      <dgm:spPr/>
    </dgm:pt>
    <dgm:pt modelId="{171833EF-7391-4975-84EB-36D65FD6F8B2}" type="pres">
      <dgm:prSet presAssocID="{B07A99C7-1F49-4D3B-80A5-F951CEF7B882}" presName="Accent" presStyleLbl="bgShp" presStyleIdx="0" presStyleCnt="6"/>
      <dgm:spPr/>
    </dgm:pt>
    <dgm:pt modelId="{6F391E96-67B8-42D4-8268-0C3D3C8FAAB1}" type="pres">
      <dgm:prSet presAssocID="{B07A99C7-1F49-4D3B-80A5-F951CEF7B88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F1111FD-AC2C-46E0-A80E-1FB60F2A29C5}" type="pres">
      <dgm:prSet presAssocID="{33E65306-E17E-4F37-9144-410044A73297}" presName="Accent2" presStyleCnt="0"/>
      <dgm:spPr/>
    </dgm:pt>
    <dgm:pt modelId="{A4BAE462-B16F-4860-A79D-0D8B16F19C1B}" type="pres">
      <dgm:prSet presAssocID="{33E65306-E17E-4F37-9144-410044A73297}" presName="Accent" presStyleLbl="bgShp" presStyleIdx="1" presStyleCnt="6"/>
      <dgm:spPr/>
    </dgm:pt>
    <dgm:pt modelId="{42F3B759-4371-4A07-8503-E9416A44619C}" type="pres">
      <dgm:prSet presAssocID="{33E65306-E17E-4F37-9144-410044A7329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0877C6A-186B-4C71-87C3-3C689FE0CDB0}" type="pres">
      <dgm:prSet presAssocID="{86E7CDE7-4E2C-4836-A0FD-EACA7A534FDB}" presName="Accent3" presStyleCnt="0"/>
      <dgm:spPr/>
    </dgm:pt>
    <dgm:pt modelId="{2314C84B-2FC8-443C-B2C2-EE1931570E17}" type="pres">
      <dgm:prSet presAssocID="{86E7CDE7-4E2C-4836-A0FD-EACA7A534FDB}" presName="Accent" presStyleLbl="bgShp" presStyleIdx="2" presStyleCnt="6"/>
      <dgm:spPr/>
    </dgm:pt>
    <dgm:pt modelId="{0D8BEB83-AFE0-4300-9DDF-40F989D30EB0}" type="pres">
      <dgm:prSet presAssocID="{86E7CDE7-4E2C-4836-A0FD-EACA7A534FD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90519A2-45D5-49B7-8F72-F19FB5DE01A3}" type="pres">
      <dgm:prSet presAssocID="{C99D2B56-9CA5-4A4D-9A80-2390FF5AEBDA}" presName="Accent4" presStyleCnt="0"/>
      <dgm:spPr/>
    </dgm:pt>
    <dgm:pt modelId="{407B94A2-B394-4119-8078-473C504D921C}" type="pres">
      <dgm:prSet presAssocID="{C99D2B56-9CA5-4A4D-9A80-2390FF5AEBDA}" presName="Accent" presStyleLbl="bgShp" presStyleIdx="3" presStyleCnt="6"/>
      <dgm:spPr/>
    </dgm:pt>
    <dgm:pt modelId="{DAF8AE6C-FFBC-4775-BB6E-A365F2DBCC51}" type="pres">
      <dgm:prSet presAssocID="{C99D2B56-9CA5-4A4D-9A80-2390FF5AEBD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E22E40C-4D33-43C0-ACAC-F3CFA3F4BF87}" type="pres">
      <dgm:prSet presAssocID="{49B48490-6343-4298-B67F-D21133A028F4}" presName="Accent5" presStyleCnt="0"/>
      <dgm:spPr/>
    </dgm:pt>
    <dgm:pt modelId="{0867BC25-17AF-42FB-A3AB-6A159314866F}" type="pres">
      <dgm:prSet presAssocID="{49B48490-6343-4298-B67F-D21133A028F4}" presName="Accent" presStyleLbl="bgShp" presStyleIdx="4" presStyleCnt="6"/>
      <dgm:spPr/>
    </dgm:pt>
    <dgm:pt modelId="{A24B1212-91B9-46A0-A544-B9EB9A1A4E8F}" type="pres">
      <dgm:prSet presAssocID="{49B48490-6343-4298-B67F-D21133A028F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93F8F56-0288-4D7D-BB58-77DC7DAA9C85}" type="pres">
      <dgm:prSet presAssocID="{E654C983-5D61-4313-BE1C-1ED87218F066}" presName="Accent6" presStyleCnt="0"/>
      <dgm:spPr/>
    </dgm:pt>
    <dgm:pt modelId="{585D76BF-97AD-4D9C-BCBF-0ECBE8BF09A4}" type="pres">
      <dgm:prSet presAssocID="{E654C983-5D61-4313-BE1C-1ED87218F066}" presName="Accent" presStyleLbl="bgShp" presStyleIdx="5" presStyleCnt="6"/>
      <dgm:spPr/>
    </dgm:pt>
    <dgm:pt modelId="{26E834A7-DF9C-4A13-94DC-1DE580BEB417}" type="pres">
      <dgm:prSet presAssocID="{E654C983-5D61-4313-BE1C-1ED87218F06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82A4304-04E5-4FED-A324-A03E17C700B3}" type="presOf" srcId="{33E65306-E17E-4F37-9144-410044A73297}" destId="{42F3B759-4371-4A07-8503-E9416A44619C}" srcOrd="0" destOrd="0" presId="urn:microsoft.com/office/officeart/2011/layout/HexagonRadial"/>
    <dgm:cxn modelId="{766FB30E-1301-4BCD-9744-1DA70EBB6872}" srcId="{502D39EF-F565-4A0C-BC50-613B846B0BE6}" destId="{97E55673-77F0-4246-BE14-6BA7AAEEADBE}" srcOrd="0" destOrd="0" parTransId="{0B7FC93F-C016-40DD-A2E9-3DA8507C6E42}" sibTransId="{B177C787-D2B8-4DB9-BD56-CF56693A56B0}"/>
    <dgm:cxn modelId="{67367C1D-5C3F-46F3-A48F-7963FEC201B9}" type="presOf" srcId="{97E55673-77F0-4246-BE14-6BA7AAEEADBE}" destId="{8475ED24-C259-43CF-89DD-628EE11C758D}" srcOrd="0" destOrd="0" presId="urn:microsoft.com/office/officeart/2011/layout/HexagonRadial"/>
    <dgm:cxn modelId="{069F6926-D8F6-4790-9FDE-925F09EB468C}" srcId="{97E55673-77F0-4246-BE14-6BA7AAEEADBE}" destId="{49B48490-6343-4298-B67F-D21133A028F4}" srcOrd="4" destOrd="0" parTransId="{0AEC9D37-5490-4984-8C19-BB7A216FABC4}" sibTransId="{60E9998A-D6C8-4CBC-9566-8379E833CF97}"/>
    <dgm:cxn modelId="{6509CB2D-F8F2-4BD1-88FD-3BC4AC921D9B}" type="presOf" srcId="{E654C983-5D61-4313-BE1C-1ED87218F066}" destId="{26E834A7-DF9C-4A13-94DC-1DE580BEB417}" srcOrd="0" destOrd="0" presId="urn:microsoft.com/office/officeart/2011/layout/HexagonRadial"/>
    <dgm:cxn modelId="{DA23A32E-55BC-4AE6-9B56-16C3B69CC8E2}" srcId="{97E55673-77F0-4246-BE14-6BA7AAEEADBE}" destId="{33E65306-E17E-4F37-9144-410044A73297}" srcOrd="1" destOrd="0" parTransId="{3E99227E-2396-4DAD-B53A-99AA641EB92C}" sibTransId="{C181BAC6-577F-4398-B7F1-1F9C317CCA57}"/>
    <dgm:cxn modelId="{7855053D-AA99-4175-A68D-BC6D6F65D7B0}" type="presOf" srcId="{B07A99C7-1F49-4D3B-80A5-F951CEF7B882}" destId="{6F391E96-67B8-42D4-8268-0C3D3C8FAAB1}" srcOrd="0" destOrd="0" presId="urn:microsoft.com/office/officeart/2011/layout/HexagonRadial"/>
    <dgm:cxn modelId="{5FE4AD44-0DC2-4D45-AEA3-45A0272E079A}" type="presOf" srcId="{C99D2B56-9CA5-4A4D-9A80-2390FF5AEBDA}" destId="{DAF8AE6C-FFBC-4775-BB6E-A365F2DBCC51}" srcOrd="0" destOrd="0" presId="urn:microsoft.com/office/officeart/2011/layout/HexagonRadial"/>
    <dgm:cxn modelId="{C9ECFF59-616E-4680-83D2-47ED70AA3D2F}" srcId="{97E55673-77F0-4246-BE14-6BA7AAEEADBE}" destId="{B07A99C7-1F49-4D3B-80A5-F951CEF7B882}" srcOrd="0" destOrd="0" parTransId="{F2246A21-B1BB-4478-A31C-4755D8B06E49}" sibTransId="{F051FAF4-5822-485D-9E36-30346227BBD1}"/>
    <dgm:cxn modelId="{D9048A84-614A-43A6-BBA2-D05A64D47E1B}" srcId="{97E55673-77F0-4246-BE14-6BA7AAEEADBE}" destId="{86E7CDE7-4E2C-4836-A0FD-EACA7A534FDB}" srcOrd="2" destOrd="0" parTransId="{6C150247-68DF-4026-B143-FB906A362356}" sibTransId="{721A5F7B-9930-4C38-88EE-FC32C2CDC0A0}"/>
    <dgm:cxn modelId="{4D51BD9B-3D37-489C-A2FD-231771831CA1}" type="presOf" srcId="{502D39EF-F565-4A0C-BC50-613B846B0BE6}" destId="{D63AC530-B13D-4521-BA39-4ACEA9A97334}" srcOrd="0" destOrd="0" presId="urn:microsoft.com/office/officeart/2011/layout/HexagonRadial"/>
    <dgm:cxn modelId="{D6859AAB-2583-4BEE-ABE7-B8CF7328A48D}" srcId="{97E55673-77F0-4246-BE14-6BA7AAEEADBE}" destId="{E654C983-5D61-4313-BE1C-1ED87218F066}" srcOrd="5" destOrd="0" parTransId="{C3531E36-0C8D-4A38-8BF0-05ECC5916868}" sibTransId="{41278034-B4B9-4662-BCC6-A2791A49A2F1}"/>
    <dgm:cxn modelId="{332008C2-0EF3-47A4-B3FC-DA94989D733D}" type="presOf" srcId="{86E7CDE7-4E2C-4836-A0FD-EACA7A534FDB}" destId="{0D8BEB83-AFE0-4300-9DDF-40F989D30EB0}" srcOrd="0" destOrd="0" presId="urn:microsoft.com/office/officeart/2011/layout/HexagonRadial"/>
    <dgm:cxn modelId="{9D6BC1E8-E67C-410D-BE5A-067E1EB16DCB}" type="presOf" srcId="{49B48490-6343-4298-B67F-D21133A028F4}" destId="{A24B1212-91B9-46A0-A544-B9EB9A1A4E8F}" srcOrd="0" destOrd="0" presId="urn:microsoft.com/office/officeart/2011/layout/HexagonRadial"/>
    <dgm:cxn modelId="{37A41FE9-E2B1-49EB-A3A0-D58E488A0025}" srcId="{97E55673-77F0-4246-BE14-6BA7AAEEADBE}" destId="{C99D2B56-9CA5-4A4D-9A80-2390FF5AEBDA}" srcOrd="3" destOrd="0" parTransId="{67F399CE-91B4-4DA5-94F2-BF57A2B685E2}" sibTransId="{70C43F64-43A5-49EF-91DD-365526E81F7B}"/>
    <dgm:cxn modelId="{DAA04E1C-3947-4AA6-815E-FC12024597D0}" type="presParOf" srcId="{D63AC530-B13D-4521-BA39-4ACEA9A97334}" destId="{8475ED24-C259-43CF-89DD-628EE11C758D}" srcOrd="0" destOrd="0" presId="urn:microsoft.com/office/officeart/2011/layout/HexagonRadial"/>
    <dgm:cxn modelId="{9BE197AC-EACE-4B06-B742-84705788B8D2}" type="presParOf" srcId="{D63AC530-B13D-4521-BA39-4ACEA9A97334}" destId="{9E9EB85B-3BD5-401E-9114-624BFFBC71A6}" srcOrd="1" destOrd="0" presId="urn:microsoft.com/office/officeart/2011/layout/HexagonRadial"/>
    <dgm:cxn modelId="{57D5E693-C325-417E-9109-63F862614724}" type="presParOf" srcId="{9E9EB85B-3BD5-401E-9114-624BFFBC71A6}" destId="{171833EF-7391-4975-84EB-36D65FD6F8B2}" srcOrd="0" destOrd="0" presId="urn:microsoft.com/office/officeart/2011/layout/HexagonRadial"/>
    <dgm:cxn modelId="{C1C854E1-187F-42DE-B5DE-56C8F5F5BEC0}" type="presParOf" srcId="{D63AC530-B13D-4521-BA39-4ACEA9A97334}" destId="{6F391E96-67B8-42D4-8268-0C3D3C8FAAB1}" srcOrd="2" destOrd="0" presId="urn:microsoft.com/office/officeart/2011/layout/HexagonRadial"/>
    <dgm:cxn modelId="{0737C6A6-6547-47C3-9039-F8F3E745808D}" type="presParOf" srcId="{D63AC530-B13D-4521-BA39-4ACEA9A97334}" destId="{6F1111FD-AC2C-46E0-A80E-1FB60F2A29C5}" srcOrd="3" destOrd="0" presId="urn:microsoft.com/office/officeart/2011/layout/HexagonRadial"/>
    <dgm:cxn modelId="{D1D78A85-43F9-4D65-9A91-59809B1E174D}" type="presParOf" srcId="{6F1111FD-AC2C-46E0-A80E-1FB60F2A29C5}" destId="{A4BAE462-B16F-4860-A79D-0D8B16F19C1B}" srcOrd="0" destOrd="0" presId="urn:microsoft.com/office/officeart/2011/layout/HexagonRadial"/>
    <dgm:cxn modelId="{25DDA009-0721-4979-AA5E-90A26282DE00}" type="presParOf" srcId="{D63AC530-B13D-4521-BA39-4ACEA9A97334}" destId="{42F3B759-4371-4A07-8503-E9416A44619C}" srcOrd="4" destOrd="0" presId="urn:microsoft.com/office/officeart/2011/layout/HexagonRadial"/>
    <dgm:cxn modelId="{F11786D5-D6E5-400A-853A-282E680F3561}" type="presParOf" srcId="{D63AC530-B13D-4521-BA39-4ACEA9A97334}" destId="{50877C6A-186B-4C71-87C3-3C689FE0CDB0}" srcOrd="5" destOrd="0" presId="urn:microsoft.com/office/officeart/2011/layout/HexagonRadial"/>
    <dgm:cxn modelId="{190A5502-499A-4A81-B0C2-4B268A19FA7B}" type="presParOf" srcId="{50877C6A-186B-4C71-87C3-3C689FE0CDB0}" destId="{2314C84B-2FC8-443C-B2C2-EE1931570E17}" srcOrd="0" destOrd="0" presId="urn:microsoft.com/office/officeart/2011/layout/HexagonRadial"/>
    <dgm:cxn modelId="{13F9C3BA-FC46-48EF-87F5-7F9172853768}" type="presParOf" srcId="{D63AC530-B13D-4521-BA39-4ACEA9A97334}" destId="{0D8BEB83-AFE0-4300-9DDF-40F989D30EB0}" srcOrd="6" destOrd="0" presId="urn:microsoft.com/office/officeart/2011/layout/HexagonRadial"/>
    <dgm:cxn modelId="{82BC6156-9A75-4B8B-A0BB-2900087AB973}" type="presParOf" srcId="{D63AC530-B13D-4521-BA39-4ACEA9A97334}" destId="{390519A2-45D5-49B7-8F72-F19FB5DE01A3}" srcOrd="7" destOrd="0" presId="urn:microsoft.com/office/officeart/2011/layout/HexagonRadial"/>
    <dgm:cxn modelId="{748FC789-405F-4DCC-9AD6-703C71DBAFE7}" type="presParOf" srcId="{390519A2-45D5-49B7-8F72-F19FB5DE01A3}" destId="{407B94A2-B394-4119-8078-473C504D921C}" srcOrd="0" destOrd="0" presId="urn:microsoft.com/office/officeart/2011/layout/HexagonRadial"/>
    <dgm:cxn modelId="{EA735841-41CF-40F7-B05A-0E4CD9782D19}" type="presParOf" srcId="{D63AC530-B13D-4521-BA39-4ACEA9A97334}" destId="{DAF8AE6C-FFBC-4775-BB6E-A365F2DBCC51}" srcOrd="8" destOrd="0" presId="urn:microsoft.com/office/officeart/2011/layout/HexagonRadial"/>
    <dgm:cxn modelId="{F3F40B26-AD51-4A4A-9202-D3AA0491EDC9}" type="presParOf" srcId="{D63AC530-B13D-4521-BA39-4ACEA9A97334}" destId="{8E22E40C-4D33-43C0-ACAC-F3CFA3F4BF87}" srcOrd="9" destOrd="0" presId="urn:microsoft.com/office/officeart/2011/layout/HexagonRadial"/>
    <dgm:cxn modelId="{5995D57E-0400-4F94-84FA-292BA3C3C15B}" type="presParOf" srcId="{8E22E40C-4D33-43C0-ACAC-F3CFA3F4BF87}" destId="{0867BC25-17AF-42FB-A3AB-6A159314866F}" srcOrd="0" destOrd="0" presId="urn:microsoft.com/office/officeart/2011/layout/HexagonRadial"/>
    <dgm:cxn modelId="{7941CEBE-9267-4DCF-8844-1176A14A0ABE}" type="presParOf" srcId="{D63AC530-B13D-4521-BA39-4ACEA9A97334}" destId="{A24B1212-91B9-46A0-A544-B9EB9A1A4E8F}" srcOrd="10" destOrd="0" presId="urn:microsoft.com/office/officeart/2011/layout/HexagonRadial"/>
    <dgm:cxn modelId="{753CE56A-1D79-4921-B646-EC75811EBA31}" type="presParOf" srcId="{D63AC530-B13D-4521-BA39-4ACEA9A97334}" destId="{A93F8F56-0288-4D7D-BB58-77DC7DAA9C85}" srcOrd="11" destOrd="0" presId="urn:microsoft.com/office/officeart/2011/layout/HexagonRadial"/>
    <dgm:cxn modelId="{9996F3E3-E801-4875-A1F1-9E39DEA4D6CA}" type="presParOf" srcId="{A93F8F56-0288-4D7D-BB58-77DC7DAA9C85}" destId="{585D76BF-97AD-4D9C-BCBF-0ECBE8BF09A4}" srcOrd="0" destOrd="0" presId="urn:microsoft.com/office/officeart/2011/layout/HexagonRadial"/>
    <dgm:cxn modelId="{2DAD9CFA-AC21-42FB-B2E0-C4A189D0B100}" type="presParOf" srcId="{D63AC530-B13D-4521-BA39-4ACEA9A97334}" destId="{26E834A7-DF9C-4A13-94DC-1DE580BEB41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9CCEC6-FF01-48C2-89EF-4E37A76CF403}" type="doc">
      <dgm:prSet loTypeId="urn:microsoft.com/office/officeart/2005/8/layout/architecture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CDDAB7C8-A2C6-4FE4-955C-6BEB49FBEB40}">
      <dgm:prSet phldrT="[Text]"/>
      <dgm:spPr>
        <a:solidFill>
          <a:srgbClr val="FFFF00"/>
        </a:solidFill>
      </dgm:spPr>
      <dgm:t>
        <a:bodyPr/>
        <a:lstStyle/>
        <a:p>
          <a:r>
            <a:rPr lang="en-AU">
              <a:solidFill>
                <a:schemeClr val="tx1"/>
              </a:solidFill>
            </a:rPr>
            <a:t>The nature of the target audience </a:t>
          </a:r>
        </a:p>
      </dgm:t>
    </dgm:pt>
    <dgm:pt modelId="{D6AD2D83-6C49-4FA7-B22F-7D3D5FD7DB1C}" type="parTrans" cxnId="{3BA3A9AD-40F9-42A5-8309-0B20E06C8A58}">
      <dgm:prSet/>
      <dgm:spPr/>
      <dgm:t>
        <a:bodyPr/>
        <a:lstStyle/>
        <a:p>
          <a:endParaRPr lang="en-AU"/>
        </a:p>
      </dgm:t>
    </dgm:pt>
    <dgm:pt modelId="{24B02DFD-CC78-4809-B820-0045413004B9}" type="sibTrans" cxnId="{3BA3A9AD-40F9-42A5-8309-0B20E06C8A58}">
      <dgm:prSet/>
      <dgm:spPr/>
      <dgm:t>
        <a:bodyPr/>
        <a:lstStyle/>
        <a:p>
          <a:endParaRPr lang="en-AU"/>
        </a:p>
      </dgm:t>
    </dgm:pt>
    <dgm:pt modelId="{17140528-BC35-4F24-86C6-06B7E81D82E2}">
      <dgm:prSet/>
      <dgm:spPr>
        <a:solidFill>
          <a:srgbClr val="FF0000"/>
        </a:solidFill>
      </dgm:spPr>
      <dgm:t>
        <a:bodyPr/>
        <a:lstStyle/>
        <a:p>
          <a:r>
            <a:rPr lang="en-AU"/>
            <a:t>The nature of the presentation topic </a:t>
          </a:r>
        </a:p>
      </dgm:t>
    </dgm:pt>
    <dgm:pt modelId="{080A11EF-D489-4904-8990-5EEE72A3486E}" type="parTrans" cxnId="{D8F36D3E-E460-43C0-8458-E89DC68CC360}">
      <dgm:prSet/>
      <dgm:spPr/>
      <dgm:t>
        <a:bodyPr/>
        <a:lstStyle/>
        <a:p>
          <a:endParaRPr lang="en-AU"/>
        </a:p>
      </dgm:t>
    </dgm:pt>
    <dgm:pt modelId="{7FDA5EAE-2327-4F29-A6F9-631B7E53DE32}" type="sibTrans" cxnId="{D8F36D3E-E460-43C0-8458-E89DC68CC360}">
      <dgm:prSet/>
      <dgm:spPr/>
      <dgm:t>
        <a:bodyPr/>
        <a:lstStyle/>
        <a:p>
          <a:endParaRPr lang="en-AU"/>
        </a:p>
      </dgm:t>
    </dgm:pt>
    <dgm:pt modelId="{6D604DE5-C5D3-48BC-929B-EA4F99BDAE5A}">
      <dgm:prSet/>
      <dgm:spPr>
        <a:solidFill>
          <a:srgbClr val="002060"/>
        </a:solidFill>
      </dgm:spPr>
      <dgm:t>
        <a:bodyPr/>
        <a:lstStyle/>
        <a:p>
          <a:r>
            <a:rPr lang="en-AU"/>
            <a:t>The delivery mode </a:t>
          </a:r>
        </a:p>
      </dgm:t>
    </dgm:pt>
    <dgm:pt modelId="{1ECCAB8A-BB11-4E01-8688-B2B50CD5C9FF}" type="parTrans" cxnId="{A8DD4B37-8C13-4C4A-8753-44E8E7288CDA}">
      <dgm:prSet/>
      <dgm:spPr/>
      <dgm:t>
        <a:bodyPr/>
        <a:lstStyle/>
        <a:p>
          <a:endParaRPr lang="en-AU"/>
        </a:p>
      </dgm:t>
    </dgm:pt>
    <dgm:pt modelId="{C0F64935-A081-4823-8D19-3AF6CBD4DE21}" type="sibTrans" cxnId="{A8DD4B37-8C13-4C4A-8753-44E8E7288CDA}">
      <dgm:prSet/>
      <dgm:spPr/>
      <dgm:t>
        <a:bodyPr/>
        <a:lstStyle/>
        <a:p>
          <a:endParaRPr lang="en-AU"/>
        </a:p>
      </dgm:t>
    </dgm:pt>
    <dgm:pt modelId="{00A75553-B36A-4D74-B8A7-8FEA6CF3C7A2}">
      <dgm:prSet phldrT="[Text]"/>
      <dgm:spPr>
        <a:solidFill>
          <a:srgbClr val="7030A0"/>
        </a:solidFill>
      </dgm:spPr>
      <dgm:t>
        <a:bodyPr/>
        <a:lstStyle/>
        <a:p>
          <a:r>
            <a:rPr lang="en-AU"/>
            <a:t>The people needed</a:t>
          </a:r>
        </a:p>
      </dgm:t>
    </dgm:pt>
    <dgm:pt modelId="{3AB6D281-7325-4B3F-89B6-C4CD42EB7140}" type="parTrans" cxnId="{F198C7D2-EDCA-4BD9-9C3F-98B0B21758A8}">
      <dgm:prSet/>
      <dgm:spPr/>
      <dgm:t>
        <a:bodyPr/>
        <a:lstStyle/>
        <a:p>
          <a:endParaRPr lang="en-AU"/>
        </a:p>
      </dgm:t>
    </dgm:pt>
    <dgm:pt modelId="{D6ABC8A5-098E-495F-B971-45A978FC708B}" type="sibTrans" cxnId="{F198C7D2-EDCA-4BD9-9C3F-98B0B21758A8}">
      <dgm:prSet/>
      <dgm:spPr/>
      <dgm:t>
        <a:bodyPr/>
        <a:lstStyle/>
        <a:p>
          <a:endParaRPr lang="en-AU"/>
        </a:p>
      </dgm:t>
    </dgm:pt>
    <dgm:pt modelId="{6093D557-DE1C-4DF6-993A-BC6BD83E7E52}">
      <dgm:prSet phldrT="[Text]"/>
      <dgm:spPr>
        <a:solidFill>
          <a:srgbClr val="00B050"/>
        </a:solidFill>
      </dgm:spPr>
      <dgm:t>
        <a:bodyPr/>
        <a:lstStyle/>
        <a:p>
          <a:r>
            <a:rPr lang="en-AU"/>
            <a:t>Location of the venue </a:t>
          </a:r>
        </a:p>
      </dgm:t>
    </dgm:pt>
    <dgm:pt modelId="{63D216B1-8968-4C13-A1A6-35A309AECB01}" type="parTrans" cxnId="{DA90E1D3-8228-4E6F-A076-0036C5A00FAB}">
      <dgm:prSet/>
      <dgm:spPr/>
      <dgm:t>
        <a:bodyPr/>
        <a:lstStyle/>
        <a:p>
          <a:endParaRPr lang="en-AU"/>
        </a:p>
      </dgm:t>
    </dgm:pt>
    <dgm:pt modelId="{005FEE50-A6E6-42F1-B69C-6F0A3023FE75}" type="sibTrans" cxnId="{DA90E1D3-8228-4E6F-A076-0036C5A00FAB}">
      <dgm:prSet/>
      <dgm:spPr/>
      <dgm:t>
        <a:bodyPr/>
        <a:lstStyle/>
        <a:p>
          <a:endParaRPr lang="en-AU"/>
        </a:p>
      </dgm:t>
    </dgm:pt>
    <dgm:pt modelId="{E113DF15-FC0D-4FA0-BB95-8FDDA499CEAA}">
      <dgm:prSet/>
      <dgm:spPr>
        <a:solidFill>
          <a:srgbClr val="FF0066"/>
        </a:solidFill>
      </dgm:spPr>
      <dgm:t>
        <a:bodyPr/>
        <a:lstStyle/>
        <a:p>
          <a:r>
            <a:rPr lang="en-AU">
              <a:solidFill>
                <a:schemeClr val="bg1"/>
              </a:solidFill>
            </a:rPr>
            <a:t>Available resources </a:t>
          </a:r>
        </a:p>
      </dgm:t>
    </dgm:pt>
    <dgm:pt modelId="{AF42F0CE-B7E3-4393-89A4-634E05313754}" type="parTrans" cxnId="{E6B74ACF-6E28-4DC7-8664-32A64C3A90B6}">
      <dgm:prSet/>
      <dgm:spPr/>
      <dgm:t>
        <a:bodyPr/>
        <a:lstStyle/>
        <a:p>
          <a:endParaRPr lang="en-AU"/>
        </a:p>
      </dgm:t>
    </dgm:pt>
    <dgm:pt modelId="{C7702C78-A928-4709-BA5E-6E7A71F6B7CA}" type="sibTrans" cxnId="{E6B74ACF-6E28-4DC7-8664-32A64C3A90B6}">
      <dgm:prSet/>
      <dgm:spPr/>
      <dgm:t>
        <a:bodyPr/>
        <a:lstStyle/>
        <a:p>
          <a:endParaRPr lang="en-AU"/>
        </a:p>
      </dgm:t>
    </dgm:pt>
    <dgm:pt modelId="{378C8E3C-007B-4FDA-A803-BE49473F532B}" type="pres">
      <dgm:prSet presAssocID="{7A9CCEC6-FF01-48C2-89EF-4E37A76CF4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95A21D-0E0F-4B2E-8B3E-4D044ABE1B4B}" type="pres">
      <dgm:prSet presAssocID="{CDDAB7C8-A2C6-4FE4-955C-6BEB49FBEB40}" presName="vertOne" presStyleCnt="0"/>
      <dgm:spPr/>
    </dgm:pt>
    <dgm:pt modelId="{C327CD43-1F0E-4E9A-995A-CADBEDF79F77}" type="pres">
      <dgm:prSet presAssocID="{CDDAB7C8-A2C6-4FE4-955C-6BEB49FBEB40}" presName="txOne" presStyleLbl="node0" presStyleIdx="0" presStyleCnt="2">
        <dgm:presLayoutVars>
          <dgm:chPref val="3"/>
        </dgm:presLayoutVars>
      </dgm:prSet>
      <dgm:spPr/>
    </dgm:pt>
    <dgm:pt modelId="{8E7B57B6-1090-4BB2-861B-ABEFDFCF7EA1}" type="pres">
      <dgm:prSet presAssocID="{CDDAB7C8-A2C6-4FE4-955C-6BEB49FBEB40}" presName="parTransOne" presStyleCnt="0"/>
      <dgm:spPr/>
    </dgm:pt>
    <dgm:pt modelId="{F53F7656-EC03-45E2-8C0F-97E49CE315C7}" type="pres">
      <dgm:prSet presAssocID="{CDDAB7C8-A2C6-4FE4-955C-6BEB49FBEB40}" presName="horzOne" presStyleCnt="0"/>
      <dgm:spPr/>
    </dgm:pt>
    <dgm:pt modelId="{847AFA0C-D218-47AE-B2BB-ED2738025EE2}" type="pres">
      <dgm:prSet presAssocID="{17140528-BC35-4F24-86C6-06B7E81D82E2}" presName="vertTwo" presStyleCnt="0"/>
      <dgm:spPr/>
    </dgm:pt>
    <dgm:pt modelId="{BEE8293D-CB87-47D5-B6C6-1D31D1EC7F33}" type="pres">
      <dgm:prSet presAssocID="{17140528-BC35-4F24-86C6-06B7E81D82E2}" presName="txTwo" presStyleLbl="node2" presStyleIdx="0" presStyleCnt="2">
        <dgm:presLayoutVars>
          <dgm:chPref val="3"/>
        </dgm:presLayoutVars>
      </dgm:prSet>
      <dgm:spPr/>
    </dgm:pt>
    <dgm:pt modelId="{AD2F574F-844A-43DA-8C1C-C48E25F7AE6D}" type="pres">
      <dgm:prSet presAssocID="{17140528-BC35-4F24-86C6-06B7E81D82E2}" presName="parTransTwo" presStyleCnt="0"/>
      <dgm:spPr/>
    </dgm:pt>
    <dgm:pt modelId="{E8E48173-7C25-4DE2-8F06-7A7C2FAF0152}" type="pres">
      <dgm:prSet presAssocID="{17140528-BC35-4F24-86C6-06B7E81D82E2}" presName="horzTwo" presStyleCnt="0"/>
      <dgm:spPr/>
    </dgm:pt>
    <dgm:pt modelId="{B8DC9088-BBE8-4F49-BB67-2C2C53F26862}" type="pres">
      <dgm:prSet presAssocID="{6D604DE5-C5D3-48BC-929B-EA4F99BDAE5A}" presName="vertThree" presStyleCnt="0"/>
      <dgm:spPr/>
    </dgm:pt>
    <dgm:pt modelId="{E224BDE2-A529-4931-AD78-7AB07647D2B6}" type="pres">
      <dgm:prSet presAssocID="{6D604DE5-C5D3-48BC-929B-EA4F99BDAE5A}" presName="txThree" presStyleLbl="node3" presStyleIdx="0" presStyleCnt="2">
        <dgm:presLayoutVars>
          <dgm:chPref val="3"/>
        </dgm:presLayoutVars>
      </dgm:prSet>
      <dgm:spPr/>
    </dgm:pt>
    <dgm:pt modelId="{3AFF676F-FAD2-4DA5-925A-E0D1F7292208}" type="pres">
      <dgm:prSet presAssocID="{6D604DE5-C5D3-48BC-929B-EA4F99BDAE5A}" presName="horzThree" presStyleCnt="0"/>
      <dgm:spPr/>
    </dgm:pt>
    <dgm:pt modelId="{4911CB33-83C6-43A2-9A0F-DAB4AD709BB7}" type="pres">
      <dgm:prSet presAssocID="{24B02DFD-CC78-4809-B820-0045413004B9}" presName="sibSpaceOne" presStyleCnt="0"/>
      <dgm:spPr/>
    </dgm:pt>
    <dgm:pt modelId="{74EB480B-F318-46BB-9A09-99B0F34AAE18}" type="pres">
      <dgm:prSet presAssocID="{00A75553-B36A-4D74-B8A7-8FEA6CF3C7A2}" presName="vertOne" presStyleCnt="0"/>
      <dgm:spPr/>
    </dgm:pt>
    <dgm:pt modelId="{C479B4CB-6A5C-43E4-96F9-D57284B3391F}" type="pres">
      <dgm:prSet presAssocID="{00A75553-B36A-4D74-B8A7-8FEA6CF3C7A2}" presName="txOne" presStyleLbl="node0" presStyleIdx="1" presStyleCnt="2">
        <dgm:presLayoutVars>
          <dgm:chPref val="3"/>
        </dgm:presLayoutVars>
      </dgm:prSet>
      <dgm:spPr/>
    </dgm:pt>
    <dgm:pt modelId="{5C434827-A3E4-4C06-BE11-95FDB8E58BD9}" type="pres">
      <dgm:prSet presAssocID="{00A75553-B36A-4D74-B8A7-8FEA6CF3C7A2}" presName="parTransOne" presStyleCnt="0"/>
      <dgm:spPr/>
    </dgm:pt>
    <dgm:pt modelId="{153FD381-89FF-433F-AB51-86DE60FBF8EB}" type="pres">
      <dgm:prSet presAssocID="{00A75553-B36A-4D74-B8A7-8FEA6CF3C7A2}" presName="horzOne" presStyleCnt="0"/>
      <dgm:spPr/>
    </dgm:pt>
    <dgm:pt modelId="{994CE575-CBE1-43C7-9E7E-40CCC434A3AF}" type="pres">
      <dgm:prSet presAssocID="{6093D557-DE1C-4DF6-993A-BC6BD83E7E52}" presName="vertTwo" presStyleCnt="0"/>
      <dgm:spPr/>
    </dgm:pt>
    <dgm:pt modelId="{9FDB3D41-1B1C-4F62-804E-9D109935F516}" type="pres">
      <dgm:prSet presAssocID="{6093D557-DE1C-4DF6-993A-BC6BD83E7E52}" presName="txTwo" presStyleLbl="node2" presStyleIdx="1" presStyleCnt="2">
        <dgm:presLayoutVars>
          <dgm:chPref val="3"/>
        </dgm:presLayoutVars>
      </dgm:prSet>
      <dgm:spPr/>
    </dgm:pt>
    <dgm:pt modelId="{F3B8C075-96E7-4A7C-998C-2890A1ADAE39}" type="pres">
      <dgm:prSet presAssocID="{6093D557-DE1C-4DF6-993A-BC6BD83E7E52}" presName="parTransTwo" presStyleCnt="0"/>
      <dgm:spPr/>
    </dgm:pt>
    <dgm:pt modelId="{E3DF3B8D-74EC-4990-A191-1483E289EF28}" type="pres">
      <dgm:prSet presAssocID="{6093D557-DE1C-4DF6-993A-BC6BD83E7E52}" presName="horzTwo" presStyleCnt="0"/>
      <dgm:spPr/>
    </dgm:pt>
    <dgm:pt modelId="{4659F7E5-2AE2-4AB1-89A9-406D15AD7D60}" type="pres">
      <dgm:prSet presAssocID="{E113DF15-FC0D-4FA0-BB95-8FDDA499CEAA}" presName="vertThree" presStyleCnt="0"/>
      <dgm:spPr/>
    </dgm:pt>
    <dgm:pt modelId="{5B9DC836-C58F-41C9-BDD7-D046C8322429}" type="pres">
      <dgm:prSet presAssocID="{E113DF15-FC0D-4FA0-BB95-8FDDA499CEAA}" presName="txThree" presStyleLbl="node3" presStyleIdx="1" presStyleCnt="2">
        <dgm:presLayoutVars>
          <dgm:chPref val="3"/>
        </dgm:presLayoutVars>
      </dgm:prSet>
      <dgm:spPr/>
    </dgm:pt>
    <dgm:pt modelId="{44403E74-A734-448D-951C-CEB3FC655866}" type="pres">
      <dgm:prSet presAssocID="{E113DF15-FC0D-4FA0-BB95-8FDDA499CEAA}" presName="horzThree" presStyleCnt="0"/>
      <dgm:spPr/>
    </dgm:pt>
  </dgm:ptLst>
  <dgm:cxnLst>
    <dgm:cxn modelId="{DFBBBD0B-8993-40A7-A5FA-E812DB912BB8}" type="presOf" srcId="{7A9CCEC6-FF01-48C2-89EF-4E37A76CF403}" destId="{378C8E3C-007B-4FDA-A803-BE49473F532B}" srcOrd="0" destOrd="0" presId="urn:microsoft.com/office/officeart/2005/8/layout/architecture"/>
    <dgm:cxn modelId="{FFCE1718-6DCB-4BE9-AE81-8CD5FD9648E4}" type="presOf" srcId="{17140528-BC35-4F24-86C6-06B7E81D82E2}" destId="{BEE8293D-CB87-47D5-B6C6-1D31D1EC7F33}" srcOrd="0" destOrd="0" presId="urn:microsoft.com/office/officeart/2005/8/layout/architecture"/>
    <dgm:cxn modelId="{A8DD4B37-8C13-4C4A-8753-44E8E7288CDA}" srcId="{17140528-BC35-4F24-86C6-06B7E81D82E2}" destId="{6D604DE5-C5D3-48BC-929B-EA4F99BDAE5A}" srcOrd="0" destOrd="0" parTransId="{1ECCAB8A-BB11-4E01-8688-B2B50CD5C9FF}" sibTransId="{C0F64935-A081-4823-8D19-3AF6CBD4DE21}"/>
    <dgm:cxn modelId="{D8F36D3E-E460-43C0-8458-E89DC68CC360}" srcId="{CDDAB7C8-A2C6-4FE4-955C-6BEB49FBEB40}" destId="{17140528-BC35-4F24-86C6-06B7E81D82E2}" srcOrd="0" destOrd="0" parTransId="{080A11EF-D489-4904-8990-5EEE72A3486E}" sibTransId="{7FDA5EAE-2327-4F29-A6F9-631B7E53DE32}"/>
    <dgm:cxn modelId="{3BA3A9AD-40F9-42A5-8309-0B20E06C8A58}" srcId="{7A9CCEC6-FF01-48C2-89EF-4E37A76CF403}" destId="{CDDAB7C8-A2C6-4FE4-955C-6BEB49FBEB40}" srcOrd="0" destOrd="0" parTransId="{D6AD2D83-6C49-4FA7-B22F-7D3D5FD7DB1C}" sibTransId="{24B02DFD-CC78-4809-B820-0045413004B9}"/>
    <dgm:cxn modelId="{3E4FAAB4-5BD0-40D8-B87F-6EF9C9192A4D}" type="presOf" srcId="{CDDAB7C8-A2C6-4FE4-955C-6BEB49FBEB40}" destId="{C327CD43-1F0E-4E9A-995A-CADBEDF79F77}" srcOrd="0" destOrd="0" presId="urn:microsoft.com/office/officeart/2005/8/layout/architecture"/>
    <dgm:cxn modelId="{BFF724C1-DF87-40F8-93BF-8B04235F7A4B}" type="presOf" srcId="{00A75553-B36A-4D74-B8A7-8FEA6CF3C7A2}" destId="{C479B4CB-6A5C-43E4-96F9-D57284B3391F}" srcOrd="0" destOrd="0" presId="urn:microsoft.com/office/officeart/2005/8/layout/architecture"/>
    <dgm:cxn modelId="{8B71EFC5-40D4-4E1B-AAA0-7B4504113DDF}" type="presOf" srcId="{6D604DE5-C5D3-48BC-929B-EA4F99BDAE5A}" destId="{E224BDE2-A529-4931-AD78-7AB07647D2B6}" srcOrd="0" destOrd="0" presId="urn:microsoft.com/office/officeart/2005/8/layout/architecture"/>
    <dgm:cxn modelId="{E6B74ACF-6E28-4DC7-8664-32A64C3A90B6}" srcId="{6093D557-DE1C-4DF6-993A-BC6BD83E7E52}" destId="{E113DF15-FC0D-4FA0-BB95-8FDDA499CEAA}" srcOrd="0" destOrd="0" parTransId="{AF42F0CE-B7E3-4393-89A4-634E05313754}" sibTransId="{C7702C78-A928-4709-BA5E-6E7A71F6B7CA}"/>
    <dgm:cxn modelId="{F198C7D2-EDCA-4BD9-9C3F-98B0B21758A8}" srcId="{7A9CCEC6-FF01-48C2-89EF-4E37A76CF403}" destId="{00A75553-B36A-4D74-B8A7-8FEA6CF3C7A2}" srcOrd="1" destOrd="0" parTransId="{3AB6D281-7325-4B3F-89B6-C4CD42EB7140}" sibTransId="{D6ABC8A5-098E-495F-B971-45A978FC708B}"/>
    <dgm:cxn modelId="{DA90E1D3-8228-4E6F-A076-0036C5A00FAB}" srcId="{00A75553-B36A-4D74-B8A7-8FEA6CF3C7A2}" destId="{6093D557-DE1C-4DF6-993A-BC6BD83E7E52}" srcOrd="0" destOrd="0" parTransId="{63D216B1-8968-4C13-A1A6-35A309AECB01}" sibTransId="{005FEE50-A6E6-42F1-B69C-6F0A3023FE75}"/>
    <dgm:cxn modelId="{B06304DD-4A1B-490A-9337-09919C05E98B}" type="presOf" srcId="{E113DF15-FC0D-4FA0-BB95-8FDDA499CEAA}" destId="{5B9DC836-C58F-41C9-BDD7-D046C8322429}" srcOrd="0" destOrd="0" presId="urn:microsoft.com/office/officeart/2005/8/layout/architecture"/>
    <dgm:cxn modelId="{58BA66ED-0F33-481B-8178-DC226A05F935}" type="presOf" srcId="{6093D557-DE1C-4DF6-993A-BC6BD83E7E52}" destId="{9FDB3D41-1B1C-4F62-804E-9D109935F516}" srcOrd="0" destOrd="0" presId="urn:microsoft.com/office/officeart/2005/8/layout/architecture"/>
    <dgm:cxn modelId="{74034076-AC12-49A4-8236-6958083CC563}" type="presParOf" srcId="{378C8E3C-007B-4FDA-A803-BE49473F532B}" destId="{B295A21D-0E0F-4B2E-8B3E-4D044ABE1B4B}" srcOrd="0" destOrd="0" presId="urn:microsoft.com/office/officeart/2005/8/layout/architecture"/>
    <dgm:cxn modelId="{6AEECDC0-A2B7-4D04-AF30-CF834AA2A8FC}" type="presParOf" srcId="{B295A21D-0E0F-4B2E-8B3E-4D044ABE1B4B}" destId="{C327CD43-1F0E-4E9A-995A-CADBEDF79F77}" srcOrd="0" destOrd="0" presId="urn:microsoft.com/office/officeart/2005/8/layout/architecture"/>
    <dgm:cxn modelId="{1287EE90-E1DE-4276-B167-1602DD3A0712}" type="presParOf" srcId="{B295A21D-0E0F-4B2E-8B3E-4D044ABE1B4B}" destId="{8E7B57B6-1090-4BB2-861B-ABEFDFCF7EA1}" srcOrd="1" destOrd="0" presId="urn:microsoft.com/office/officeart/2005/8/layout/architecture"/>
    <dgm:cxn modelId="{4352210B-0C9C-4CDE-B804-7DD80C06CB5D}" type="presParOf" srcId="{B295A21D-0E0F-4B2E-8B3E-4D044ABE1B4B}" destId="{F53F7656-EC03-45E2-8C0F-97E49CE315C7}" srcOrd="2" destOrd="0" presId="urn:microsoft.com/office/officeart/2005/8/layout/architecture"/>
    <dgm:cxn modelId="{5D6C3586-126C-4085-89E5-141A9AF0FDD9}" type="presParOf" srcId="{F53F7656-EC03-45E2-8C0F-97E49CE315C7}" destId="{847AFA0C-D218-47AE-B2BB-ED2738025EE2}" srcOrd="0" destOrd="0" presId="urn:microsoft.com/office/officeart/2005/8/layout/architecture"/>
    <dgm:cxn modelId="{2D264B9E-FF63-4120-B55E-D4B9A8DE8093}" type="presParOf" srcId="{847AFA0C-D218-47AE-B2BB-ED2738025EE2}" destId="{BEE8293D-CB87-47D5-B6C6-1D31D1EC7F33}" srcOrd="0" destOrd="0" presId="urn:microsoft.com/office/officeart/2005/8/layout/architecture"/>
    <dgm:cxn modelId="{AB0CBB37-9CEC-475E-9DEF-4AB664124FEE}" type="presParOf" srcId="{847AFA0C-D218-47AE-B2BB-ED2738025EE2}" destId="{AD2F574F-844A-43DA-8C1C-C48E25F7AE6D}" srcOrd="1" destOrd="0" presId="urn:microsoft.com/office/officeart/2005/8/layout/architecture"/>
    <dgm:cxn modelId="{C5C6C068-8634-473D-8058-D930A5FB3649}" type="presParOf" srcId="{847AFA0C-D218-47AE-B2BB-ED2738025EE2}" destId="{E8E48173-7C25-4DE2-8F06-7A7C2FAF0152}" srcOrd="2" destOrd="0" presId="urn:microsoft.com/office/officeart/2005/8/layout/architecture"/>
    <dgm:cxn modelId="{AEFD4140-9BC0-4619-A29D-59C3A0CD21F4}" type="presParOf" srcId="{E8E48173-7C25-4DE2-8F06-7A7C2FAF0152}" destId="{B8DC9088-BBE8-4F49-BB67-2C2C53F26862}" srcOrd="0" destOrd="0" presId="urn:microsoft.com/office/officeart/2005/8/layout/architecture"/>
    <dgm:cxn modelId="{DD56BE76-A281-4DD6-B2DA-AE6E8307DBBC}" type="presParOf" srcId="{B8DC9088-BBE8-4F49-BB67-2C2C53F26862}" destId="{E224BDE2-A529-4931-AD78-7AB07647D2B6}" srcOrd="0" destOrd="0" presId="urn:microsoft.com/office/officeart/2005/8/layout/architecture"/>
    <dgm:cxn modelId="{7F3FADC6-E043-4844-B9E2-355BB735EA52}" type="presParOf" srcId="{B8DC9088-BBE8-4F49-BB67-2C2C53F26862}" destId="{3AFF676F-FAD2-4DA5-925A-E0D1F7292208}" srcOrd="1" destOrd="0" presId="urn:microsoft.com/office/officeart/2005/8/layout/architecture"/>
    <dgm:cxn modelId="{E6F8D386-CA33-4093-B204-492074F74DB7}" type="presParOf" srcId="{378C8E3C-007B-4FDA-A803-BE49473F532B}" destId="{4911CB33-83C6-43A2-9A0F-DAB4AD709BB7}" srcOrd="1" destOrd="0" presId="urn:microsoft.com/office/officeart/2005/8/layout/architecture"/>
    <dgm:cxn modelId="{1C4481A1-2BA6-4F58-B5FE-9E8F20B334DB}" type="presParOf" srcId="{378C8E3C-007B-4FDA-A803-BE49473F532B}" destId="{74EB480B-F318-46BB-9A09-99B0F34AAE18}" srcOrd="2" destOrd="0" presId="urn:microsoft.com/office/officeart/2005/8/layout/architecture"/>
    <dgm:cxn modelId="{507B3772-1D00-424D-ABA4-2C3487A8EE26}" type="presParOf" srcId="{74EB480B-F318-46BB-9A09-99B0F34AAE18}" destId="{C479B4CB-6A5C-43E4-96F9-D57284B3391F}" srcOrd="0" destOrd="0" presId="urn:microsoft.com/office/officeart/2005/8/layout/architecture"/>
    <dgm:cxn modelId="{49409274-9709-456B-BCBB-9527D7AA6E05}" type="presParOf" srcId="{74EB480B-F318-46BB-9A09-99B0F34AAE18}" destId="{5C434827-A3E4-4C06-BE11-95FDB8E58BD9}" srcOrd="1" destOrd="0" presId="urn:microsoft.com/office/officeart/2005/8/layout/architecture"/>
    <dgm:cxn modelId="{32DEF347-D899-4B56-A646-50A851964BED}" type="presParOf" srcId="{74EB480B-F318-46BB-9A09-99B0F34AAE18}" destId="{153FD381-89FF-433F-AB51-86DE60FBF8EB}" srcOrd="2" destOrd="0" presId="urn:microsoft.com/office/officeart/2005/8/layout/architecture"/>
    <dgm:cxn modelId="{120FE971-D8F7-4415-9385-91CE1904A589}" type="presParOf" srcId="{153FD381-89FF-433F-AB51-86DE60FBF8EB}" destId="{994CE575-CBE1-43C7-9E7E-40CCC434A3AF}" srcOrd="0" destOrd="0" presId="urn:microsoft.com/office/officeart/2005/8/layout/architecture"/>
    <dgm:cxn modelId="{983C98A9-9A89-4573-AF2F-D8303DF74BCC}" type="presParOf" srcId="{994CE575-CBE1-43C7-9E7E-40CCC434A3AF}" destId="{9FDB3D41-1B1C-4F62-804E-9D109935F516}" srcOrd="0" destOrd="0" presId="urn:microsoft.com/office/officeart/2005/8/layout/architecture"/>
    <dgm:cxn modelId="{D3861829-0948-4A6E-9D26-77199B55A104}" type="presParOf" srcId="{994CE575-CBE1-43C7-9E7E-40CCC434A3AF}" destId="{F3B8C075-96E7-4A7C-998C-2890A1ADAE39}" srcOrd="1" destOrd="0" presId="urn:microsoft.com/office/officeart/2005/8/layout/architecture"/>
    <dgm:cxn modelId="{FB3D7985-E1FB-4725-860B-B08E75722079}" type="presParOf" srcId="{994CE575-CBE1-43C7-9E7E-40CCC434A3AF}" destId="{E3DF3B8D-74EC-4990-A191-1483E289EF28}" srcOrd="2" destOrd="0" presId="urn:microsoft.com/office/officeart/2005/8/layout/architecture"/>
    <dgm:cxn modelId="{BA1D1F12-EC36-4721-8FA0-5366C85BCC0B}" type="presParOf" srcId="{E3DF3B8D-74EC-4990-A191-1483E289EF28}" destId="{4659F7E5-2AE2-4AB1-89A9-406D15AD7D60}" srcOrd="0" destOrd="0" presId="urn:microsoft.com/office/officeart/2005/8/layout/architecture"/>
    <dgm:cxn modelId="{3EF753BA-71E4-43E9-A5ED-ED36F50D66AC}" type="presParOf" srcId="{4659F7E5-2AE2-4AB1-89A9-406D15AD7D60}" destId="{5B9DC836-C58F-41C9-BDD7-D046C8322429}" srcOrd="0" destOrd="0" presId="urn:microsoft.com/office/officeart/2005/8/layout/architecture"/>
    <dgm:cxn modelId="{C0441AEA-552F-407E-93E9-FFE2FE9D2A05}" type="presParOf" srcId="{4659F7E5-2AE2-4AB1-89A9-406D15AD7D60}" destId="{44403E74-A734-448D-951C-CEB3FC655866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0B1981-03F7-4147-9DEB-A76950E157B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B98B572A-F10F-4C94-805E-965CD21A42E0}">
      <dgm:prSet phldrT="[Text]"/>
      <dgm:spPr>
        <a:solidFill>
          <a:srgbClr val="FF0000"/>
        </a:solidFill>
      </dgm:spPr>
      <dgm:t>
        <a:bodyPr/>
        <a:lstStyle/>
        <a:p>
          <a:r>
            <a:rPr lang="en-US"/>
            <a:t>PowerPoint</a:t>
          </a:r>
          <a:endParaRPr lang="en-AU"/>
        </a:p>
      </dgm:t>
    </dgm:pt>
    <dgm:pt modelId="{F51F56ED-154E-4FFC-B647-B0D045692082}" type="parTrans" cxnId="{9B728E6E-F826-4235-9811-1C2B87BCE259}">
      <dgm:prSet/>
      <dgm:spPr/>
      <dgm:t>
        <a:bodyPr/>
        <a:lstStyle/>
        <a:p>
          <a:endParaRPr lang="en-AU"/>
        </a:p>
      </dgm:t>
    </dgm:pt>
    <dgm:pt modelId="{1C81D445-C18B-4C69-87FA-C220D47F431D}" type="sibTrans" cxnId="{9B728E6E-F826-4235-9811-1C2B87BCE259}">
      <dgm:prSet/>
      <dgm:spPr/>
      <dgm:t>
        <a:bodyPr/>
        <a:lstStyle/>
        <a:p>
          <a:endParaRPr lang="en-AU"/>
        </a:p>
      </dgm:t>
    </dgm:pt>
    <dgm:pt modelId="{9895DC2B-9885-45BB-A363-F8A91747EBE2}">
      <dgm:prSet custT="1"/>
      <dgm:spPr>
        <a:solidFill>
          <a:srgbClr val="FFCCCC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200"/>
            <a:t>When you give visual effect to your presentation </a:t>
          </a:r>
        </a:p>
      </dgm:t>
    </dgm:pt>
    <dgm:pt modelId="{2A21381A-2885-432B-A036-82E59A405C0C}" type="parTrans" cxnId="{E38EC4AA-B7FB-4E44-A1A0-E8F0521A0221}">
      <dgm:prSet/>
      <dgm:spPr/>
      <dgm:t>
        <a:bodyPr/>
        <a:lstStyle/>
        <a:p>
          <a:endParaRPr lang="en-AU"/>
        </a:p>
      </dgm:t>
    </dgm:pt>
    <dgm:pt modelId="{3BA8A259-D92E-4440-B3F8-E6C63890CD7F}" type="sibTrans" cxnId="{E38EC4AA-B7FB-4E44-A1A0-E8F0521A0221}">
      <dgm:prSet/>
      <dgm:spPr/>
      <dgm:t>
        <a:bodyPr/>
        <a:lstStyle/>
        <a:p>
          <a:endParaRPr lang="en-AU"/>
        </a:p>
      </dgm:t>
    </dgm:pt>
    <dgm:pt modelId="{6114C680-8016-4C16-BD6A-8826E917A649}">
      <dgm:prSet/>
      <dgm:spPr>
        <a:solidFill>
          <a:srgbClr val="FFC000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Flipcharts</a:t>
          </a:r>
        </a:p>
      </dgm:t>
    </dgm:pt>
    <dgm:pt modelId="{35E2A2BA-47D0-4C0C-9C85-A34AA74B3EDF}" type="parTrans" cxnId="{DDC8D055-0A26-4076-8172-369DEADACF08}">
      <dgm:prSet/>
      <dgm:spPr/>
      <dgm:t>
        <a:bodyPr/>
        <a:lstStyle/>
        <a:p>
          <a:endParaRPr lang="en-AU"/>
        </a:p>
      </dgm:t>
    </dgm:pt>
    <dgm:pt modelId="{881273E0-798F-4D2A-AA24-3F4A6EAA854B}" type="sibTrans" cxnId="{DDC8D055-0A26-4076-8172-369DEADACF08}">
      <dgm:prSet/>
      <dgm:spPr/>
      <dgm:t>
        <a:bodyPr/>
        <a:lstStyle/>
        <a:p>
          <a:endParaRPr lang="en-AU"/>
        </a:p>
      </dgm:t>
    </dgm:pt>
    <dgm:pt modelId="{A7DD2A8F-A97F-404A-AFF4-785145F3E75E}">
      <dgm:prSet custT="1"/>
      <dgm:spPr>
        <a:solidFill>
          <a:srgbClr val="FFFF99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200"/>
            <a:t>When you have to brainstorm to discuss ideas. </a:t>
          </a:r>
        </a:p>
      </dgm:t>
    </dgm:pt>
    <dgm:pt modelId="{828BAC12-8DDA-4BD1-A36A-CD26B0B4FCF7}" type="parTrans" cxnId="{CF7CF93B-6FE4-40B0-9BE0-EF6DF147B0D1}">
      <dgm:prSet/>
      <dgm:spPr/>
      <dgm:t>
        <a:bodyPr/>
        <a:lstStyle/>
        <a:p>
          <a:endParaRPr lang="en-AU"/>
        </a:p>
      </dgm:t>
    </dgm:pt>
    <dgm:pt modelId="{B9290347-8FC2-498B-B0B2-D3AA35F4E151}" type="sibTrans" cxnId="{CF7CF93B-6FE4-40B0-9BE0-EF6DF147B0D1}">
      <dgm:prSet/>
      <dgm:spPr/>
      <dgm:t>
        <a:bodyPr/>
        <a:lstStyle/>
        <a:p>
          <a:endParaRPr lang="en-AU"/>
        </a:p>
      </dgm:t>
    </dgm:pt>
    <dgm:pt modelId="{1F944141-CE1B-431C-BB90-BAAEDB0E2D4F}">
      <dgm:prSet/>
      <dgm:spPr>
        <a:solidFill>
          <a:srgbClr val="00B050"/>
        </a:solidFill>
      </dgm:spPr>
      <dgm:t>
        <a:bodyPr/>
        <a:lstStyle/>
        <a:p>
          <a:r>
            <a:rPr lang="en-US"/>
            <a:t>Charts / Diagrams</a:t>
          </a:r>
        </a:p>
      </dgm:t>
    </dgm:pt>
    <dgm:pt modelId="{AE78FF06-7ACA-42DD-A7B2-7E0D9A71CF60}" type="parTrans" cxnId="{D42D52C9-00D3-4266-88EE-344A20695028}">
      <dgm:prSet/>
      <dgm:spPr/>
      <dgm:t>
        <a:bodyPr/>
        <a:lstStyle/>
        <a:p>
          <a:endParaRPr lang="en-AU"/>
        </a:p>
      </dgm:t>
    </dgm:pt>
    <dgm:pt modelId="{03B8C558-408E-4CCC-A878-17C444EED1EC}" type="sibTrans" cxnId="{D42D52C9-00D3-4266-88EE-344A20695028}">
      <dgm:prSet/>
      <dgm:spPr/>
      <dgm:t>
        <a:bodyPr/>
        <a:lstStyle/>
        <a:p>
          <a:endParaRPr lang="en-AU"/>
        </a:p>
      </dgm:t>
    </dgm:pt>
    <dgm:pt modelId="{73265E7E-EFE0-4AA3-87BA-9099475CBF27}">
      <dgm:prSet custT="1"/>
      <dgm:spPr>
        <a:solidFill>
          <a:srgbClr val="66FF99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200"/>
            <a:t>When you present a complex data series.</a:t>
          </a:r>
        </a:p>
      </dgm:t>
    </dgm:pt>
    <dgm:pt modelId="{3F1ED843-EF4A-402D-993D-EBC0C3DC8B54}" type="parTrans" cxnId="{A7E6CDF2-33E2-40D6-BE90-739A56F3F134}">
      <dgm:prSet/>
      <dgm:spPr/>
      <dgm:t>
        <a:bodyPr/>
        <a:lstStyle/>
        <a:p>
          <a:endParaRPr lang="en-AU"/>
        </a:p>
      </dgm:t>
    </dgm:pt>
    <dgm:pt modelId="{589431CB-D485-402F-A06A-2E1A0622E60F}" type="sibTrans" cxnId="{A7E6CDF2-33E2-40D6-BE90-739A56F3F134}">
      <dgm:prSet/>
      <dgm:spPr/>
      <dgm:t>
        <a:bodyPr/>
        <a:lstStyle/>
        <a:p>
          <a:endParaRPr lang="en-AU"/>
        </a:p>
      </dgm:t>
    </dgm:pt>
    <dgm:pt modelId="{331D03D2-5338-4652-A6C1-E7BF24FCF31C}">
      <dgm:prSet/>
      <dgm:spPr>
        <a:solidFill>
          <a:srgbClr val="002060"/>
        </a:solidFill>
      </dgm:spPr>
      <dgm:t>
        <a:bodyPr/>
        <a:lstStyle/>
        <a:p>
          <a:r>
            <a:rPr lang="en-US"/>
            <a:t>Flash </a:t>
          </a:r>
        </a:p>
      </dgm:t>
    </dgm:pt>
    <dgm:pt modelId="{C16C6779-6779-4F30-973A-B391483860F5}" type="parTrans" cxnId="{1FB9444F-5D90-441E-A78A-92F49E0FCE76}">
      <dgm:prSet/>
      <dgm:spPr/>
      <dgm:t>
        <a:bodyPr/>
        <a:lstStyle/>
        <a:p>
          <a:endParaRPr lang="en-AU"/>
        </a:p>
      </dgm:t>
    </dgm:pt>
    <dgm:pt modelId="{53629D44-B214-4CC4-B4EE-9F90CF23E6DF}" type="sibTrans" cxnId="{1FB9444F-5D90-441E-A78A-92F49E0FCE76}">
      <dgm:prSet/>
      <dgm:spPr/>
      <dgm:t>
        <a:bodyPr/>
        <a:lstStyle/>
        <a:p>
          <a:endParaRPr lang="en-AU"/>
        </a:p>
      </dgm:t>
    </dgm:pt>
    <dgm:pt modelId="{D910CB07-954B-4681-8A9D-D0249D8B435F}">
      <dgm:prSet custT="1"/>
      <dgm:spPr>
        <a:solidFill>
          <a:srgbClr val="9999FF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200"/>
            <a:t>When you want to give light, sound and visual effects, and a living and interactive presentation. </a:t>
          </a:r>
        </a:p>
      </dgm:t>
    </dgm:pt>
    <dgm:pt modelId="{EE29E629-B741-4006-85E9-C107337D26F8}" type="parTrans" cxnId="{D3E08BF7-851F-45D1-A236-9483AD41389C}">
      <dgm:prSet/>
      <dgm:spPr/>
      <dgm:t>
        <a:bodyPr/>
        <a:lstStyle/>
        <a:p>
          <a:endParaRPr lang="en-AU"/>
        </a:p>
      </dgm:t>
    </dgm:pt>
    <dgm:pt modelId="{1E729463-D0EE-4403-9B56-4B0D3F45FA4B}" type="sibTrans" cxnId="{D3E08BF7-851F-45D1-A236-9483AD41389C}">
      <dgm:prSet/>
      <dgm:spPr/>
      <dgm:t>
        <a:bodyPr/>
        <a:lstStyle/>
        <a:p>
          <a:endParaRPr lang="en-AU"/>
        </a:p>
      </dgm:t>
    </dgm:pt>
    <dgm:pt modelId="{864D634F-969D-42C9-9C3A-58ACC88781A7}">
      <dgm:prSet/>
      <dgm:spPr>
        <a:solidFill>
          <a:srgbClr val="7030A0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Handouts </a:t>
          </a:r>
        </a:p>
      </dgm:t>
    </dgm:pt>
    <dgm:pt modelId="{C4E956D5-DB50-42E6-B6BB-8D0568D80337}" type="parTrans" cxnId="{AB238AFB-A6C8-4CC6-AC5E-4025C3BFF90B}">
      <dgm:prSet/>
      <dgm:spPr/>
      <dgm:t>
        <a:bodyPr/>
        <a:lstStyle/>
        <a:p>
          <a:endParaRPr lang="en-AU"/>
        </a:p>
      </dgm:t>
    </dgm:pt>
    <dgm:pt modelId="{5697AC4B-63BA-437F-918A-5EAE629C296E}" type="sibTrans" cxnId="{AB238AFB-A6C8-4CC6-AC5E-4025C3BFF90B}">
      <dgm:prSet/>
      <dgm:spPr/>
      <dgm:t>
        <a:bodyPr/>
        <a:lstStyle/>
        <a:p>
          <a:endParaRPr lang="en-AU"/>
        </a:p>
      </dgm:t>
    </dgm:pt>
    <dgm:pt modelId="{89A2421F-5F85-4A71-A1AA-70F8FB642CF9}">
      <dgm:prSet custT="1"/>
      <dgm:spPr>
        <a:solidFill>
          <a:srgbClr val="CC99FF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200"/>
            <a:t>When the audience requires supporting reference materials and additional reading.</a:t>
          </a:r>
        </a:p>
      </dgm:t>
    </dgm:pt>
    <dgm:pt modelId="{7EB24DD6-E83D-4320-8E32-70E45D55480B}" type="parTrans" cxnId="{BCAE8DE6-A3BB-4CE7-9AA0-F0D537E8891E}">
      <dgm:prSet/>
      <dgm:spPr/>
      <dgm:t>
        <a:bodyPr/>
        <a:lstStyle/>
        <a:p>
          <a:endParaRPr lang="en-AU"/>
        </a:p>
      </dgm:t>
    </dgm:pt>
    <dgm:pt modelId="{2CB2ED6E-6DC4-4864-B553-2D778E6B0A2E}" type="sibTrans" cxnId="{BCAE8DE6-A3BB-4CE7-9AA0-F0D537E8891E}">
      <dgm:prSet/>
      <dgm:spPr/>
      <dgm:t>
        <a:bodyPr/>
        <a:lstStyle/>
        <a:p>
          <a:endParaRPr lang="en-AU"/>
        </a:p>
      </dgm:t>
    </dgm:pt>
    <dgm:pt modelId="{4817D8C6-3471-41BD-8154-4CC0D624ED8F}" type="pres">
      <dgm:prSet presAssocID="{DB0B1981-03F7-4147-9DEB-A76950E157B6}" presName="Name0" presStyleCnt="0">
        <dgm:presLayoutVars>
          <dgm:dir/>
          <dgm:animLvl val="lvl"/>
          <dgm:resizeHandles val="exact"/>
        </dgm:presLayoutVars>
      </dgm:prSet>
      <dgm:spPr/>
    </dgm:pt>
    <dgm:pt modelId="{9EE6129B-9780-4DB3-A42B-17C905AF07EE}" type="pres">
      <dgm:prSet presAssocID="{B98B572A-F10F-4C94-805E-965CD21A42E0}" presName="linNode" presStyleCnt="0"/>
      <dgm:spPr/>
    </dgm:pt>
    <dgm:pt modelId="{0BEB20B6-CA17-45D2-ADEB-92DC19CAB09F}" type="pres">
      <dgm:prSet presAssocID="{B98B572A-F10F-4C94-805E-965CD21A42E0}" presName="parentText" presStyleLbl="node1" presStyleIdx="0" presStyleCnt="5" custScaleX="74899">
        <dgm:presLayoutVars>
          <dgm:chMax val="1"/>
          <dgm:bulletEnabled val="1"/>
        </dgm:presLayoutVars>
      </dgm:prSet>
      <dgm:spPr/>
    </dgm:pt>
    <dgm:pt modelId="{69943D54-1EA7-434D-BC27-5A7E155644FF}" type="pres">
      <dgm:prSet presAssocID="{B98B572A-F10F-4C94-805E-965CD21A42E0}" presName="descendantText" presStyleLbl="alignAccFollowNode1" presStyleIdx="0" presStyleCnt="5">
        <dgm:presLayoutVars>
          <dgm:bulletEnabled val="1"/>
        </dgm:presLayoutVars>
      </dgm:prSet>
      <dgm:spPr/>
    </dgm:pt>
    <dgm:pt modelId="{31A8F8D9-D360-4C24-8BEA-39DC6AC563A2}" type="pres">
      <dgm:prSet presAssocID="{1C81D445-C18B-4C69-87FA-C220D47F431D}" presName="sp" presStyleCnt="0"/>
      <dgm:spPr/>
    </dgm:pt>
    <dgm:pt modelId="{C6FD4706-E058-44BD-A7F9-84C1CD3AB8C8}" type="pres">
      <dgm:prSet presAssocID="{6114C680-8016-4C16-BD6A-8826E917A649}" presName="linNode" presStyleCnt="0"/>
      <dgm:spPr/>
    </dgm:pt>
    <dgm:pt modelId="{15D5B293-1E9D-4FF4-812F-2380832B96E4}" type="pres">
      <dgm:prSet presAssocID="{6114C680-8016-4C16-BD6A-8826E917A649}" presName="parentText" presStyleLbl="node1" presStyleIdx="1" presStyleCnt="5" custScaleX="74899">
        <dgm:presLayoutVars>
          <dgm:chMax val="1"/>
          <dgm:bulletEnabled val="1"/>
        </dgm:presLayoutVars>
      </dgm:prSet>
      <dgm:spPr/>
    </dgm:pt>
    <dgm:pt modelId="{22A8C1E3-7AB6-4591-B303-AC8C43D1678A}" type="pres">
      <dgm:prSet presAssocID="{6114C680-8016-4C16-BD6A-8826E917A649}" presName="descendantText" presStyleLbl="alignAccFollowNode1" presStyleIdx="1" presStyleCnt="5">
        <dgm:presLayoutVars>
          <dgm:bulletEnabled val="1"/>
        </dgm:presLayoutVars>
      </dgm:prSet>
      <dgm:spPr/>
    </dgm:pt>
    <dgm:pt modelId="{21AAFE2D-2AB0-4C83-91D8-B211EAB15035}" type="pres">
      <dgm:prSet presAssocID="{881273E0-798F-4D2A-AA24-3F4A6EAA854B}" presName="sp" presStyleCnt="0"/>
      <dgm:spPr/>
    </dgm:pt>
    <dgm:pt modelId="{8031FF4D-FE4A-4FFD-9EEE-19178C82966A}" type="pres">
      <dgm:prSet presAssocID="{1F944141-CE1B-431C-BB90-BAAEDB0E2D4F}" presName="linNode" presStyleCnt="0"/>
      <dgm:spPr/>
    </dgm:pt>
    <dgm:pt modelId="{EAF7A779-B8EA-45D5-849E-29BCFD40333A}" type="pres">
      <dgm:prSet presAssocID="{1F944141-CE1B-431C-BB90-BAAEDB0E2D4F}" presName="parentText" presStyleLbl="node1" presStyleIdx="2" presStyleCnt="5" custScaleX="74899">
        <dgm:presLayoutVars>
          <dgm:chMax val="1"/>
          <dgm:bulletEnabled val="1"/>
        </dgm:presLayoutVars>
      </dgm:prSet>
      <dgm:spPr/>
    </dgm:pt>
    <dgm:pt modelId="{4F0005AF-0610-4DC8-8EA4-62D1086C981F}" type="pres">
      <dgm:prSet presAssocID="{1F944141-CE1B-431C-BB90-BAAEDB0E2D4F}" presName="descendantText" presStyleLbl="alignAccFollowNode1" presStyleIdx="2" presStyleCnt="5">
        <dgm:presLayoutVars>
          <dgm:bulletEnabled val="1"/>
        </dgm:presLayoutVars>
      </dgm:prSet>
      <dgm:spPr/>
    </dgm:pt>
    <dgm:pt modelId="{4CA80272-F83A-40EE-A497-DC3FC1E47239}" type="pres">
      <dgm:prSet presAssocID="{03B8C558-408E-4CCC-A878-17C444EED1EC}" presName="sp" presStyleCnt="0"/>
      <dgm:spPr/>
    </dgm:pt>
    <dgm:pt modelId="{141C7E4C-4F96-4C1C-B9B3-5B67864EE667}" type="pres">
      <dgm:prSet presAssocID="{331D03D2-5338-4652-A6C1-E7BF24FCF31C}" presName="linNode" presStyleCnt="0"/>
      <dgm:spPr/>
    </dgm:pt>
    <dgm:pt modelId="{9A6F6859-E701-4B81-80A1-1A961DF83A6A}" type="pres">
      <dgm:prSet presAssocID="{331D03D2-5338-4652-A6C1-E7BF24FCF31C}" presName="parentText" presStyleLbl="node1" presStyleIdx="3" presStyleCnt="5" custScaleX="74899">
        <dgm:presLayoutVars>
          <dgm:chMax val="1"/>
          <dgm:bulletEnabled val="1"/>
        </dgm:presLayoutVars>
      </dgm:prSet>
      <dgm:spPr/>
    </dgm:pt>
    <dgm:pt modelId="{9B7C2D66-76AE-48DC-BEB4-7B25641109EB}" type="pres">
      <dgm:prSet presAssocID="{331D03D2-5338-4652-A6C1-E7BF24FCF31C}" presName="descendantText" presStyleLbl="alignAccFollowNode1" presStyleIdx="3" presStyleCnt="5">
        <dgm:presLayoutVars>
          <dgm:bulletEnabled val="1"/>
        </dgm:presLayoutVars>
      </dgm:prSet>
      <dgm:spPr/>
    </dgm:pt>
    <dgm:pt modelId="{4C64E2BB-50E9-4BEC-A071-6C613321ABAD}" type="pres">
      <dgm:prSet presAssocID="{53629D44-B214-4CC4-B4EE-9F90CF23E6DF}" presName="sp" presStyleCnt="0"/>
      <dgm:spPr/>
    </dgm:pt>
    <dgm:pt modelId="{807F9ABE-AF0C-4602-BF57-545D96C8603C}" type="pres">
      <dgm:prSet presAssocID="{864D634F-969D-42C9-9C3A-58ACC88781A7}" presName="linNode" presStyleCnt="0"/>
      <dgm:spPr/>
    </dgm:pt>
    <dgm:pt modelId="{FF8963FD-75D0-4C8D-B3F4-294BEF1F74EA}" type="pres">
      <dgm:prSet presAssocID="{864D634F-969D-42C9-9C3A-58ACC88781A7}" presName="parentText" presStyleLbl="node1" presStyleIdx="4" presStyleCnt="5" custScaleX="74899">
        <dgm:presLayoutVars>
          <dgm:chMax val="1"/>
          <dgm:bulletEnabled val="1"/>
        </dgm:presLayoutVars>
      </dgm:prSet>
      <dgm:spPr/>
    </dgm:pt>
    <dgm:pt modelId="{247A8252-7498-4D26-945E-E18C0884F687}" type="pres">
      <dgm:prSet presAssocID="{864D634F-969D-42C9-9C3A-58ACC88781A7}" presName="descendantText" presStyleLbl="alignAccFollowNode1" presStyleIdx="4" presStyleCnt="5" custLinFactNeighborY="3832">
        <dgm:presLayoutVars>
          <dgm:bulletEnabled val="1"/>
        </dgm:presLayoutVars>
      </dgm:prSet>
      <dgm:spPr/>
    </dgm:pt>
  </dgm:ptLst>
  <dgm:cxnLst>
    <dgm:cxn modelId="{63054E11-AB4B-4551-AE91-4067F2122528}" type="presOf" srcId="{DB0B1981-03F7-4147-9DEB-A76950E157B6}" destId="{4817D8C6-3471-41BD-8154-4CC0D624ED8F}" srcOrd="0" destOrd="0" presId="urn:microsoft.com/office/officeart/2005/8/layout/vList5"/>
    <dgm:cxn modelId="{919D2217-A252-444E-8BF9-B487DA75A81E}" type="presOf" srcId="{1F944141-CE1B-431C-BB90-BAAEDB0E2D4F}" destId="{EAF7A779-B8EA-45D5-849E-29BCFD40333A}" srcOrd="0" destOrd="0" presId="urn:microsoft.com/office/officeart/2005/8/layout/vList5"/>
    <dgm:cxn modelId="{60CB781E-FC95-465E-8590-F8BE2B59D260}" type="presOf" srcId="{89A2421F-5F85-4A71-A1AA-70F8FB642CF9}" destId="{247A8252-7498-4D26-945E-E18C0884F687}" srcOrd="0" destOrd="0" presId="urn:microsoft.com/office/officeart/2005/8/layout/vList5"/>
    <dgm:cxn modelId="{CF7CF93B-6FE4-40B0-9BE0-EF6DF147B0D1}" srcId="{6114C680-8016-4C16-BD6A-8826E917A649}" destId="{A7DD2A8F-A97F-404A-AFF4-785145F3E75E}" srcOrd="0" destOrd="0" parTransId="{828BAC12-8DDA-4BD1-A36A-CD26B0B4FCF7}" sibTransId="{B9290347-8FC2-498B-B0B2-D3AA35F4E151}"/>
    <dgm:cxn modelId="{9B728E6E-F826-4235-9811-1C2B87BCE259}" srcId="{DB0B1981-03F7-4147-9DEB-A76950E157B6}" destId="{B98B572A-F10F-4C94-805E-965CD21A42E0}" srcOrd="0" destOrd="0" parTransId="{F51F56ED-154E-4FFC-B647-B0D045692082}" sibTransId="{1C81D445-C18B-4C69-87FA-C220D47F431D}"/>
    <dgm:cxn modelId="{1FB9444F-5D90-441E-A78A-92F49E0FCE76}" srcId="{DB0B1981-03F7-4147-9DEB-A76950E157B6}" destId="{331D03D2-5338-4652-A6C1-E7BF24FCF31C}" srcOrd="3" destOrd="0" parTransId="{C16C6779-6779-4F30-973A-B391483860F5}" sibTransId="{53629D44-B214-4CC4-B4EE-9F90CF23E6DF}"/>
    <dgm:cxn modelId="{A8850C50-0C85-4E71-AA1E-E3993F1CAA72}" type="presOf" srcId="{B98B572A-F10F-4C94-805E-965CD21A42E0}" destId="{0BEB20B6-CA17-45D2-ADEB-92DC19CAB09F}" srcOrd="0" destOrd="0" presId="urn:microsoft.com/office/officeart/2005/8/layout/vList5"/>
    <dgm:cxn modelId="{DDC8D055-0A26-4076-8172-369DEADACF08}" srcId="{DB0B1981-03F7-4147-9DEB-A76950E157B6}" destId="{6114C680-8016-4C16-BD6A-8826E917A649}" srcOrd="1" destOrd="0" parTransId="{35E2A2BA-47D0-4C0C-9C85-A34AA74B3EDF}" sibTransId="{881273E0-798F-4D2A-AA24-3F4A6EAA854B}"/>
    <dgm:cxn modelId="{E746D355-C724-4320-93FD-9F72D84B7CE4}" type="presOf" srcId="{A7DD2A8F-A97F-404A-AFF4-785145F3E75E}" destId="{22A8C1E3-7AB6-4591-B303-AC8C43D1678A}" srcOrd="0" destOrd="0" presId="urn:microsoft.com/office/officeart/2005/8/layout/vList5"/>
    <dgm:cxn modelId="{EEF80679-C0E5-4A6C-B6FF-BEB4EDB61296}" type="presOf" srcId="{73265E7E-EFE0-4AA3-87BA-9099475CBF27}" destId="{4F0005AF-0610-4DC8-8EA4-62D1086C981F}" srcOrd="0" destOrd="0" presId="urn:microsoft.com/office/officeart/2005/8/layout/vList5"/>
    <dgm:cxn modelId="{4B9B838A-D105-44AC-A7F0-B2BCCCC0C055}" type="presOf" srcId="{9895DC2B-9885-45BB-A363-F8A91747EBE2}" destId="{69943D54-1EA7-434D-BC27-5A7E155644FF}" srcOrd="0" destOrd="0" presId="urn:microsoft.com/office/officeart/2005/8/layout/vList5"/>
    <dgm:cxn modelId="{956E6F96-F24D-41F8-8BA3-F1AE42441999}" type="presOf" srcId="{864D634F-969D-42C9-9C3A-58ACC88781A7}" destId="{FF8963FD-75D0-4C8D-B3F4-294BEF1F74EA}" srcOrd="0" destOrd="0" presId="urn:microsoft.com/office/officeart/2005/8/layout/vList5"/>
    <dgm:cxn modelId="{E38EC4AA-B7FB-4E44-A1A0-E8F0521A0221}" srcId="{B98B572A-F10F-4C94-805E-965CD21A42E0}" destId="{9895DC2B-9885-45BB-A363-F8A91747EBE2}" srcOrd="0" destOrd="0" parTransId="{2A21381A-2885-432B-A036-82E59A405C0C}" sibTransId="{3BA8A259-D92E-4440-B3F8-E6C63890CD7F}"/>
    <dgm:cxn modelId="{D42D52C9-00D3-4266-88EE-344A20695028}" srcId="{DB0B1981-03F7-4147-9DEB-A76950E157B6}" destId="{1F944141-CE1B-431C-BB90-BAAEDB0E2D4F}" srcOrd="2" destOrd="0" parTransId="{AE78FF06-7ACA-42DD-A7B2-7E0D9A71CF60}" sibTransId="{03B8C558-408E-4CCC-A878-17C444EED1EC}"/>
    <dgm:cxn modelId="{EC565AD0-43FD-4D0B-96E4-263DC330C643}" type="presOf" srcId="{6114C680-8016-4C16-BD6A-8826E917A649}" destId="{15D5B293-1E9D-4FF4-812F-2380832B96E4}" srcOrd="0" destOrd="0" presId="urn:microsoft.com/office/officeart/2005/8/layout/vList5"/>
    <dgm:cxn modelId="{E4C396D7-AED9-41F5-B781-1B3D18916554}" type="presOf" srcId="{D910CB07-954B-4681-8A9D-D0249D8B435F}" destId="{9B7C2D66-76AE-48DC-BEB4-7B25641109EB}" srcOrd="0" destOrd="0" presId="urn:microsoft.com/office/officeart/2005/8/layout/vList5"/>
    <dgm:cxn modelId="{BCAE8DE6-A3BB-4CE7-9AA0-F0D537E8891E}" srcId="{864D634F-969D-42C9-9C3A-58ACC88781A7}" destId="{89A2421F-5F85-4A71-A1AA-70F8FB642CF9}" srcOrd="0" destOrd="0" parTransId="{7EB24DD6-E83D-4320-8E32-70E45D55480B}" sibTransId="{2CB2ED6E-6DC4-4864-B553-2D778E6B0A2E}"/>
    <dgm:cxn modelId="{A7E6CDF2-33E2-40D6-BE90-739A56F3F134}" srcId="{1F944141-CE1B-431C-BB90-BAAEDB0E2D4F}" destId="{73265E7E-EFE0-4AA3-87BA-9099475CBF27}" srcOrd="0" destOrd="0" parTransId="{3F1ED843-EF4A-402D-993D-EBC0C3DC8B54}" sibTransId="{589431CB-D485-402F-A06A-2E1A0622E60F}"/>
    <dgm:cxn modelId="{D3E08BF7-851F-45D1-A236-9483AD41389C}" srcId="{331D03D2-5338-4652-A6C1-E7BF24FCF31C}" destId="{D910CB07-954B-4681-8A9D-D0249D8B435F}" srcOrd="0" destOrd="0" parTransId="{EE29E629-B741-4006-85E9-C107337D26F8}" sibTransId="{1E729463-D0EE-4403-9B56-4B0D3F45FA4B}"/>
    <dgm:cxn modelId="{BF8EF6F8-4171-4C2D-BB2D-B26BB298EB19}" type="presOf" srcId="{331D03D2-5338-4652-A6C1-E7BF24FCF31C}" destId="{9A6F6859-E701-4B81-80A1-1A961DF83A6A}" srcOrd="0" destOrd="0" presId="urn:microsoft.com/office/officeart/2005/8/layout/vList5"/>
    <dgm:cxn modelId="{AB238AFB-A6C8-4CC6-AC5E-4025C3BFF90B}" srcId="{DB0B1981-03F7-4147-9DEB-A76950E157B6}" destId="{864D634F-969D-42C9-9C3A-58ACC88781A7}" srcOrd="4" destOrd="0" parTransId="{C4E956D5-DB50-42E6-B6BB-8D0568D80337}" sibTransId="{5697AC4B-63BA-437F-918A-5EAE629C296E}"/>
    <dgm:cxn modelId="{01D0EC93-DBD7-46B9-8600-95C6E9D3CC72}" type="presParOf" srcId="{4817D8C6-3471-41BD-8154-4CC0D624ED8F}" destId="{9EE6129B-9780-4DB3-A42B-17C905AF07EE}" srcOrd="0" destOrd="0" presId="urn:microsoft.com/office/officeart/2005/8/layout/vList5"/>
    <dgm:cxn modelId="{5A2B90DE-134E-45D8-98AE-C89269A8C11D}" type="presParOf" srcId="{9EE6129B-9780-4DB3-A42B-17C905AF07EE}" destId="{0BEB20B6-CA17-45D2-ADEB-92DC19CAB09F}" srcOrd="0" destOrd="0" presId="urn:microsoft.com/office/officeart/2005/8/layout/vList5"/>
    <dgm:cxn modelId="{A671B73D-4CE1-4FFF-A420-4DC5EA3ECDA3}" type="presParOf" srcId="{9EE6129B-9780-4DB3-A42B-17C905AF07EE}" destId="{69943D54-1EA7-434D-BC27-5A7E155644FF}" srcOrd="1" destOrd="0" presId="urn:microsoft.com/office/officeart/2005/8/layout/vList5"/>
    <dgm:cxn modelId="{70255B0E-049E-432A-8109-00E61B57BD50}" type="presParOf" srcId="{4817D8C6-3471-41BD-8154-4CC0D624ED8F}" destId="{31A8F8D9-D360-4C24-8BEA-39DC6AC563A2}" srcOrd="1" destOrd="0" presId="urn:microsoft.com/office/officeart/2005/8/layout/vList5"/>
    <dgm:cxn modelId="{E0486744-F681-4105-A9DA-8779D5E8624B}" type="presParOf" srcId="{4817D8C6-3471-41BD-8154-4CC0D624ED8F}" destId="{C6FD4706-E058-44BD-A7F9-84C1CD3AB8C8}" srcOrd="2" destOrd="0" presId="urn:microsoft.com/office/officeart/2005/8/layout/vList5"/>
    <dgm:cxn modelId="{C1268C92-1F46-4CEC-8E83-4C368CAF51BC}" type="presParOf" srcId="{C6FD4706-E058-44BD-A7F9-84C1CD3AB8C8}" destId="{15D5B293-1E9D-4FF4-812F-2380832B96E4}" srcOrd="0" destOrd="0" presId="urn:microsoft.com/office/officeart/2005/8/layout/vList5"/>
    <dgm:cxn modelId="{28F7D9D6-358F-4110-939E-FCC9F76E449E}" type="presParOf" srcId="{C6FD4706-E058-44BD-A7F9-84C1CD3AB8C8}" destId="{22A8C1E3-7AB6-4591-B303-AC8C43D1678A}" srcOrd="1" destOrd="0" presId="urn:microsoft.com/office/officeart/2005/8/layout/vList5"/>
    <dgm:cxn modelId="{7F1E4221-7662-42E5-80C1-D03B565457B6}" type="presParOf" srcId="{4817D8C6-3471-41BD-8154-4CC0D624ED8F}" destId="{21AAFE2D-2AB0-4C83-91D8-B211EAB15035}" srcOrd="3" destOrd="0" presId="urn:microsoft.com/office/officeart/2005/8/layout/vList5"/>
    <dgm:cxn modelId="{F1E300F4-6AB2-4170-B948-F629938AD986}" type="presParOf" srcId="{4817D8C6-3471-41BD-8154-4CC0D624ED8F}" destId="{8031FF4D-FE4A-4FFD-9EEE-19178C82966A}" srcOrd="4" destOrd="0" presId="urn:microsoft.com/office/officeart/2005/8/layout/vList5"/>
    <dgm:cxn modelId="{A9232B35-0015-4782-8641-B96443789EAD}" type="presParOf" srcId="{8031FF4D-FE4A-4FFD-9EEE-19178C82966A}" destId="{EAF7A779-B8EA-45D5-849E-29BCFD40333A}" srcOrd="0" destOrd="0" presId="urn:microsoft.com/office/officeart/2005/8/layout/vList5"/>
    <dgm:cxn modelId="{2EF3B8ED-8ADC-4F51-AFD2-7636EACE84C2}" type="presParOf" srcId="{8031FF4D-FE4A-4FFD-9EEE-19178C82966A}" destId="{4F0005AF-0610-4DC8-8EA4-62D1086C981F}" srcOrd="1" destOrd="0" presId="urn:microsoft.com/office/officeart/2005/8/layout/vList5"/>
    <dgm:cxn modelId="{25877D1E-E3C5-4C29-8618-CA6048F00674}" type="presParOf" srcId="{4817D8C6-3471-41BD-8154-4CC0D624ED8F}" destId="{4CA80272-F83A-40EE-A497-DC3FC1E47239}" srcOrd="5" destOrd="0" presId="urn:microsoft.com/office/officeart/2005/8/layout/vList5"/>
    <dgm:cxn modelId="{168E740D-DBA1-4B05-9679-6F686DF27B72}" type="presParOf" srcId="{4817D8C6-3471-41BD-8154-4CC0D624ED8F}" destId="{141C7E4C-4F96-4C1C-B9B3-5B67864EE667}" srcOrd="6" destOrd="0" presId="urn:microsoft.com/office/officeart/2005/8/layout/vList5"/>
    <dgm:cxn modelId="{E89AFE9E-367F-47A7-B4B5-44657874B103}" type="presParOf" srcId="{141C7E4C-4F96-4C1C-B9B3-5B67864EE667}" destId="{9A6F6859-E701-4B81-80A1-1A961DF83A6A}" srcOrd="0" destOrd="0" presId="urn:microsoft.com/office/officeart/2005/8/layout/vList5"/>
    <dgm:cxn modelId="{6490556F-DE17-4393-8042-F615A8BBA0F4}" type="presParOf" srcId="{141C7E4C-4F96-4C1C-B9B3-5B67864EE667}" destId="{9B7C2D66-76AE-48DC-BEB4-7B25641109EB}" srcOrd="1" destOrd="0" presId="urn:microsoft.com/office/officeart/2005/8/layout/vList5"/>
    <dgm:cxn modelId="{C3CBD571-27AE-4523-997B-3DA6742840C9}" type="presParOf" srcId="{4817D8C6-3471-41BD-8154-4CC0D624ED8F}" destId="{4C64E2BB-50E9-4BEC-A071-6C613321ABAD}" srcOrd="7" destOrd="0" presId="urn:microsoft.com/office/officeart/2005/8/layout/vList5"/>
    <dgm:cxn modelId="{69EDAD11-4656-4D59-9C01-95D0F86C6D3F}" type="presParOf" srcId="{4817D8C6-3471-41BD-8154-4CC0D624ED8F}" destId="{807F9ABE-AF0C-4602-BF57-545D96C8603C}" srcOrd="8" destOrd="0" presId="urn:microsoft.com/office/officeart/2005/8/layout/vList5"/>
    <dgm:cxn modelId="{419B9723-8C07-4367-805A-250B939F2C17}" type="presParOf" srcId="{807F9ABE-AF0C-4602-BF57-545D96C8603C}" destId="{FF8963FD-75D0-4C8D-B3F4-294BEF1F74EA}" srcOrd="0" destOrd="0" presId="urn:microsoft.com/office/officeart/2005/8/layout/vList5"/>
    <dgm:cxn modelId="{780DD4C6-D933-4D0A-9574-7C6B36470C63}" type="presParOf" srcId="{807F9ABE-AF0C-4602-BF57-545D96C8603C}" destId="{247A8252-7498-4D26-945E-E18C0884F6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D43984-AD05-4C95-A56C-25A7A87FCE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100B9AC-6C9A-40AE-B6A3-E58102B01D08}">
      <dgm:prSet phldrT="[Text]"/>
      <dgm:spPr>
        <a:solidFill>
          <a:srgbClr val="FF0000"/>
        </a:solidFill>
      </dgm:spPr>
      <dgm:t>
        <a:bodyPr/>
        <a:lstStyle/>
        <a:p>
          <a:r>
            <a:rPr lang="en-AU"/>
            <a:t>Explain the outcomes of your  presentation</a:t>
          </a:r>
        </a:p>
      </dgm:t>
    </dgm:pt>
    <dgm:pt modelId="{96D9E895-3E84-49DE-9C36-BDF52BAC35E8}" type="parTrans" cxnId="{D8E838A3-BD3D-4959-9CB9-B63CA4CDCD61}">
      <dgm:prSet/>
      <dgm:spPr/>
      <dgm:t>
        <a:bodyPr/>
        <a:lstStyle/>
        <a:p>
          <a:endParaRPr lang="en-AU"/>
        </a:p>
      </dgm:t>
    </dgm:pt>
    <dgm:pt modelId="{E238B9D1-500B-4002-A475-A294F516C5AD}" type="sibTrans" cxnId="{D8E838A3-BD3D-4959-9CB9-B63CA4CDCD61}">
      <dgm:prSet/>
      <dgm:spPr/>
      <dgm:t>
        <a:bodyPr/>
        <a:lstStyle/>
        <a:p>
          <a:endParaRPr lang="en-AU"/>
        </a:p>
      </dgm:t>
    </dgm:pt>
    <dgm:pt modelId="{BF7D9F49-DF8B-41D4-A53A-63870DA07D58}">
      <dgm:prSet phldrT="[Text]"/>
      <dgm:spPr>
        <a:solidFill>
          <a:srgbClr val="FFC000"/>
        </a:solidFill>
      </dgm:spPr>
      <dgm:t>
        <a:bodyPr/>
        <a:lstStyle/>
        <a:p>
          <a:r>
            <a:rPr lang="en-AU">
              <a:solidFill>
                <a:schemeClr val="tx1"/>
              </a:solidFill>
            </a:rPr>
            <a:t>Introduce yourself briefly</a:t>
          </a:r>
        </a:p>
      </dgm:t>
    </dgm:pt>
    <dgm:pt modelId="{8D70B077-26C6-4A3B-B11E-E21CFECADA0A}" type="parTrans" cxnId="{09A5DF58-9769-4CC7-ACF3-725376350F7B}">
      <dgm:prSet/>
      <dgm:spPr/>
      <dgm:t>
        <a:bodyPr/>
        <a:lstStyle/>
        <a:p>
          <a:endParaRPr lang="en-AU"/>
        </a:p>
      </dgm:t>
    </dgm:pt>
    <dgm:pt modelId="{97F3C409-0F75-4722-95DF-A4C8EB914DC5}" type="sibTrans" cxnId="{09A5DF58-9769-4CC7-ACF3-725376350F7B}">
      <dgm:prSet/>
      <dgm:spPr/>
      <dgm:t>
        <a:bodyPr/>
        <a:lstStyle/>
        <a:p>
          <a:endParaRPr lang="en-AU"/>
        </a:p>
      </dgm:t>
    </dgm:pt>
    <dgm:pt modelId="{BC0A32E6-62AD-449A-B0EE-465747E91099}">
      <dgm:prSet phldrT="[Text]"/>
      <dgm:spPr>
        <a:solidFill>
          <a:srgbClr val="00B050"/>
        </a:solidFill>
      </dgm:spPr>
      <dgm:t>
        <a:bodyPr/>
        <a:lstStyle/>
        <a:p>
          <a:r>
            <a:rPr lang="en-AU"/>
            <a:t>Outline your purpose</a:t>
          </a:r>
        </a:p>
      </dgm:t>
    </dgm:pt>
    <dgm:pt modelId="{F77E8116-D9A5-4F71-AF84-FD15C8BAB083}" type="parTrans" cxnId="{0AD96534-E635-4031-8816-5C467C47C53D}">
      <dgm:prSet/>
      <dgm:spPr/>
      <dgm:t>
        <a:bodyPr/>
        <a:lstStyle/>
        <a:p>
          <a:endParaRPr lang="en-AU"/>
        </a:p>
      </dgm:t>
    </dgm:pt>
    <dgm:pt modelId="{C13EDD8F-43EA-498F-A07B-DB419ED9CDD0}" type="sibTrans" cxnId="{0AD96534-E635-4031-8816-5C467C47C53D}">
      <dgm:prSet/>
      <dgm:spPr/>
      <dgm:t>
        <a:bodyPr/>
        <a:lstStyle/>
        <a:p>
          <a:endParaRPr lang="en-AU"/>
        </a:p>
      </dgm:t>
    </dgm:pt>
    <dgm:pt modelId="{9E8650FC-1395-47BF-B10A-09EE84D4464C}">
      <dgm:prSet phldrT="[Text]"/>
      <dgm:spPr>
        <a:solidFill>
          <a:srgbClr val="0070C0"/>
        </a:solidFill>
      </dgm:spPr>
      <dgm:t>
        <a:bodyPr/>
        <a:lstStyle/>
        <a:p>
          <a:r>
            <a:rPr lang="en-AU"/>
            <a:t> Convey the relevance of your presentation to the audience </a:t>
          </a:r>
        </a:p>
      </dgm:t>
    </dgm:pt>
    <dgm:pt modelId="{F4BFA5ED-7ED3-4EDB-8ACB-51F09274C84C}" type="parTrans" cxnId="{EC04C4DE-9059-4531-BDC9-18234B46F261}">
      <dgm:prSet/>
      <dgm:spPr/>
      <dgm:t>
        <a:bodyPr/>
        <a:lstStyle/>
        <a:p>
          <a:endParaRPr lang="en-AU"/>
        </a:p>
      </dgm:t>
    </dgm:pt>
    <dgm:pt modelId="{1ADB5E7F-0150-4ED1-97B4-EA9EC237D1EE}" type="sibTrans" cxnId="{EC04C4DE-9059-4531-BDC9-18234B46F261}">
      <dgm:prSet/>
      <dgm:spPr/>
      <dgm:t>
        <a:bodyPr/>
        <a:lstStyle/>
        <a:p>
          <a:endParaRPr lang="en-AU"/>
        </a:p>
      </dgm:t>
    </dgm:pt>
    <dgm:pt modelId="{ED8B2256-9264-41FB-B7AA-F1A596179545}">
      <dgm:prSet phldrT="[Text]"/>
      <dgm:spPr>
        <a:solidFill>
          <a:srgbClr val="7030A0"/>
        </a:solidFill>
      </dgm:spPr>
      <dgm:t>
        <a:bodyPr/>
        <a:lstStyle/>
        <a:p>
          <a:r>
            <a:rPr lang="en-AU"/>
            <a:t>Explain what you are presenting</a:t>
          </a:r>
        </a:p>
      </dgm:t>
    </dgm:pt>
    <dgm:pt modelId="{0BCDC5DD-297E-4DDF-A9C5-1506551F572E}" type="parTrans" cxnId="{62524990-CFCE-4639-8B78-CA569C33CF6F}">
      <dgm:prSet/>
      <dgm:spPr/>
      <dgm:t>
        <a:bodyPr/>
        <a:lstStyle/>
        <a:p>
          <a:endParaRPr lang="en-AU"/>
        </a:p>
      </dgm:t>
    </dgm:pt>
    <dgm:pt modelId="{EC00D0B1-DE09-40CD-B123-4B52D7AD8694}" type="sibTrans" cxnId="{62524990-CFCE-4639-8B78-CA569C33CF6F}">
      <dgm:prSet/>
      <dgm:spPr/>
      <dgm:t>
        <a:bodyPr/>
        <a:lstStyle/>
        <a:p>
          <a:endParaRPr lang="en-AU"/>
        </a:p>
      </dgm:t>
    </dgm:pt>
    <dgm:pt modelId="{7DF7174D-466F-4675-9921-7241271E8227}" type="pres">
      <dgm:prSet presAssocID="{33D43984-AD05-4C95-A56C-25A7A87FCE3F}" presName="Name0" presStyleCnt="0">
        <dgm:presLayoutVars>
          <dgm:chMax val="7"/>
          <dgm:chPref val="7"/>
          <dgm:dir/>
        </dgm:presLayoutVars>
      </dgm:prSet>
      <dgm:spPr/>
    </dgm:pt>
    <dgm:pt modelId="{EE42A2B0-48DF-402A-A37D-9AF017B69FFE}" type="pres">
      <dgm:prSet presAssocID="{33D43984-AD05-4C95-A56C-25A7A87FCE3F}" presName="Name1" presStyleCnt="0"/>
      <dgm:spPr/>
    </dgm:pt>
    <dgm:pt modelId="{7C2B121A-810C-4F5B-9AAA-739EAA400C23}" type="pres">
      <dgm:prSet presAssocID="{33D43984-AD05-4C95-A56C-25A7A87FCE3F}" presName="cycle" presStyleCnt="0"/>
      <dgm:spPr/>
    </dgm:pt>
    <dgm:pt modelId="{E1CFE30E-EA17-4705-815C-90312909A11A}" type="pres">
      <dgm:prSet presAssocID="{33D43984-AD05-4C95-A56C-25A7A87FCE3F}" presName="srcNode" presStyleLbl="node1" presStyleIdx="0" presStyleCnt="5"/>
      <dgm:spPr/>
    </dgm:pt>
    <dgm:pt modelId="{C3B351CD-0A90-4E5A-B264-005CEDCDDC83}" type="pres">
      <dgm:prSet presAssocID="{33D43984-AD05-4C95-A56C-25A7A87FCE3F}" presName="conn" presStyleLbl="parChTrans1D2" presStyleIdx="0" presStyleCnt="1"/>
      <dgm:spPr/>
    </dgm:pt>
    <dgm:pt modelId="{570EF311-77B2-40AF-B786-253A6B90B1B3}" type="pres">
      <dgm:prSet presAssocID="{33D43984-AD05-4C95-A56C-25A7A87FCE3F}" presName="extraNode" presStyleLbl="node1" presStyleIdx="0" presStyleCnt="5"/>
      <dgm:spPr/>
    </dgm:pt>
    <dgm:pt modelId="{51503A85-EE91-4262-A980-CF82ABA6B548}" type="pres">
      <dgm:prSet presAssocID="{33D43984-AD05-4C95-A56C-25A7A87FCE3F}" presName="dstNode" presStyleLbl="node1" presStyleIdx="0" presStyleCnt="5"/>
      <dgm:spPr/>
    </dgm:pt>
    <dgm:pt modelId="{C6845111-4E98-4B15-8F8F-B353325C1400}" type="pres">
      <dgm:prSet presAssocID="{0100B9AC-6C9A-40AE-B6A3-E58102B01D08}" presName="text_1" presStyleLbl="node1" presStyleIdx="0" presStyleCnt="5" custScaleX="100018" custScaleY="111426" custLinFactNeighborX="272" custLinFactNeighborY="-2540">
        <dgm:presLayoutVars>
          <dgm:bulletEnabled val="1"/>
        </dgm:presLayoutVars>
      </dgm:prSet>
      <dgm:spPr/>
    </dgm:pt>
    <dgm:pt modelId="{50A6EBD1-FF5E-4D1D-BCF6-DC8A286658C4}" type="pres">
      <dgm:prSet presAssocID="{0100B9AC-6C9A-40AE-B6A3-E58102B01D08}" presName="accent_1" presStyleCnt="0"/>
      <dgm:spPr/>
    </dgm:pt>
    <dgm:pt modelId="{F2CD1D37-0C33-4201-9D7A-7DCE7523380E}" type="pres">
      <dgm:prSet presAssocID="{0100B9AC-6C9A-40AE-B6A3-E58102B01D08}" presName="accentRepeatNode" presStyleLbl="solidFgAcc1" presStyleIdx="0" presStyleCnt="5"/>
      <dgm:spPr>
        <a:ln>
          <a:solidFill>
            <a:srgbClr val="FF0000"/>
          </a:solidFill>
        </a:ln>
      </dgm:spPr>
    </dgm:pt>
    <dgm:pt modelId="{119E1043-D4A7-492E-BBEA-A83BCAF645DE}" type="pres">
      <dgm:prSet presAssocID="{BF7D9F49-DF8B-41D4-A53A-63870DA07D58}" presName="text_2" presStyleLbl="node1" presStyleIdx="1" presStyleCnt="5">
        <dgm:presLayoutVars>
          <dgm:bulletEnabled val="1"/>
        </dgm:presLayoutVars>
      </dgm:prSet>
      <dgm:spPr/>
    </dgm:pt>
    <dgm:pt modelId="{99D26668-6BA2-4B31-9A93-9095B12B0094}" type="pres">
      <dgm:prSet presAssocID="{BF7D9F49-DF8B-41D4-A53A-63870DA07D58}" presName="accent_2" presStyleCnt="0"/>
      <dgm:spPr/>
    </dgm:pt>
    <dgm:pt modelId="{9848BDF1-0739-43F7-B940-72DD0061D9AE}" type="pres">
      <dgm:prSet presAssocID="{BF7D9F49-DF8B-41D4-A53A-63870DA07D58}" presName="accentRepeatNode" presStyleLbl="solidFgAcc1" presStyleIdx="1" presStyleCnt="5"/>
      <dgm:spPr>
        <a:ln>
          <a:solidFill>
            <a:srgbClr val="FFC000"/>
          </a:solidFill>
        </a:ln>
      </dgm:spPr>
    </dgm:pt>
    <dgm:pt modelId="{202044D1-A0EA-462E-AAE6-4A81A0001620}" type="pres">
      <dgm:prSet presAssocID="{BC0A32E6-62AD-449A-B0EE-465747E91099}" presName="text_3" presStyleLbl="node1" presStyleIdx="2" presStyleCnt="5">
        <dgm:presLayoutVars>
          <dgm:bulletEnabled val="1"/>
        </dgm:presLayoutVars>
      </dgm:prSet>
      <dgm:spPr/>
    </dgm:pt>
    <dgm:pt modelId="{0FDFD04E-9618-40D9-88EE-EBD06762D503}" type="pres">
      <dgm:prSet presAssocID="{BC0A32E6-62AD-449A-B0EE-465747E91099}" presName="accent_3" presStyleCnt="0"/>
      <dgm:spPr/>
    </dgm:pt>
    <dgm:pt modelId="{1E7C6542-172A-4A39-B3CF-DC170FB6CC32}" type="pres">
      <dgm:prSet presAssocID="{BC0A32E6-62AD-449A-B0EE-465747E91099}" presName="accentRepeatNode" presStyleLbl="solidFgAcc1" presStyleIdx="2" presStyleCnt="5"/>
      <dgm:spPr>
        <a:ln>
          <a:solidFill>
            <a:srgbClr val="00B050"/>
          </a:solidFill>
        </a:ln>
      </dgm:spPr>
    </dgm:pt>
    <dgm:pt modelId="{7DB278A0-92AA-4805-975E-9DFD71FC4E53}" type="pres">
      <dgm:prSet presAssocID="{9E8650FC-1395-47BF-B10A-09EE84D4464C}" presName="text_4" presStyleLbl="node1" presStyleIdx="3" presStyleCnt="5">
        <dgm:presLayoutVars>
          <dgm:bulletEnabled val="1"/>
        </dgm:presLayoutVars>
      </dgm:prSet>
      <dgm:spPr/>
    </dgm:pt>
    <dgm:pt modelId="{0E7D9794-9635-45C0-90E5-3CB32FCDA856}" type="pres">
      <dgm:prSet presAssocID="{9E8650FC-1395-47BF-B10A-09EE84D4464C}" presName="accent_4" presStyleCnt="0"/>
      <dgm:spPr/>
    </dgm:pt>
    <dgm:pt modelId="{D61FA285-9F95-40D3-9ACF-2A912D75C408}" type="pres">
      <dgm:prSet presAssocID="{9E8650FC-1395-47BF-B10A-09EE84D4464C}" presName="accentRepeatNode" presStyleLbl="solidFgAcc1" presStyleIdx="3" presStyleCnt="5"/>
      <dgm:spPr>
        <a:ln>
          <a:solidFill>
            <a:srgbClr val="0070C0"/>
          </a:solidFill>
        </a:ln>
      </dgm:spPr>
    </dgm:pt>
    <dgm:pt modelId="{69A37B05-CFD9-47F0-9E48-8B4BE6062621}" type="pres">
      <dgm:prSet presAssocID="{ED8B2256-9264-41FB-B7AA-F1A596179545}" presName="text_5" presStyleLbl="node1" presStyleIdx="4" presStyleCnt="5">
        <dgm:presLayoutVars>
          <dgm:bulletEnabled val="1"/>
        </dgm:presLayoutVars>
      </dgm:prSet>
      <dgm:spPr/>
    </dgm:pt>
    <dgm:pt modelId="{C9237593-D983-421F-A1A4-CAC9DF7597DC}" type="pres">
      <dgm:prSet presAssocID="{ED8B2256-9264-41FB-B7AA-F1A596179545}" presName="accent_5" presStyleCnt="0"/>
      <dgm:spPr/>
    </dgm:pt>
    <dgm:pt modelId="{67622F20-2F20-4EE1-97F4-AFA435A9C0C7}" type="pres">
      <dgm:prSet presAssocID="{ED8B2256-9264-41FB-B7AA-F1A596179545}" presName="accentRepeatNode" presStyleLbl="solidFgAcc1" presStyleIdx="4" presStyleCnt="5"/>
      <dgm:spPr>
        <a:ln>
          <a:solidFill>
            <a:srgbClr val="7030A0"/>
          </a:solidFill>
        </a:ln>
      </dgm:spPr>
    </dgm:pt>
  </dgm:ptLst>
  <dgm:cxnLst>
    <dgm:cxn modelId="{0AD96534-E635-4031-8816-5C467C47C53D}" srcId="{33D43984-AD05-4C95-A56C-25A7A87FCE3F}" destId="{BC0A32E6-62AD-449A-B0EE-465747E91099}" srcOrd="2" destOrd="0" parTransId="{F77E8116-D9A5-4F71-AF84-FD15C8BAB083}" sibTransId="{C13EDD8F-43EA-498F-A07B-DB419ED9CDD0}"/>
    <dgm:cxn modelId="{2FE91C5F-7818-4FEA-BBA4-89FE5E6CED5B}" type="presOf" srcId="{BC0A32E6-62AD-449A-B0EE-465747E91099}" destId="{202044D1-A0EA-462E-AAE6-4A81A0001620}" srcOrd="0" destOrd="0" presId="urn:microsoft.com/office/officeart/2008/layout/VerticalCurvedList"/>
    <dgm:cxn modelId="{23355673-94D8-4E38-AF9D-B136DE55F54F}" type="presOf" srcId="{9E8650FC-1395-47BF-B10A-09EE84D4464C}" destId="{7DB278A0-92AA-4805-975E-9DFD71FC4E53}" srcOrd="0" destOrd="0" presId="urn:microsoft.com/office/officeart/2008/layout/VerticalCurvedList"/>
    <dgm:cxn modelId="{09A5DF58-9769-4CC7-ACF3-725376350F7B}" srcId="{33D43984-AD05-4C95-A56C-25A7A87FCE3F}" destId="{BF7D9F49-DF8B-41D4-A53A-63870DA07D58}" srcOrd="1" destOrd="0" parTransId="{8D70B077-26C6-4A3B-B11E-E21CFECADA0A}" sibTransId="{97F3C409-0F75-4722-95DF-A4C8EB914DC5}"/>
    <dgm:cxn modelId="{1768FB58-BF3C-4150-8897-E45A4598A480}" type="presOf" srcId="{E238B9D1-500B-4002-A475-A294F516C5AD}" destId="{C3B351CD-0A90-4E5A-B264-005CEDCDDC83}" srcOrd="0" destOrd="0" presId="urn:microsoft.com/office/officeart/2008/layout/VerticalCurvedList"/>
    <dgm:cxn modelId="{62524990-CFCE-4639-8B78-CA569C33CF6F}" srcId="{33D43984-AD05-4C95-A56C-25A7A87FCE3F}" destId="{ED8B2256-9264-41FB-B7AA-F1A596179545}" srcOrd="4" destOrd="0" parTransId="{0BCDC5DD-297E-4DDF-A9C5-1506551F572E}" sibTransId="{EC00D0B1-DE09-40CD-B123-4B52D7AD8694}"/>
    <dgm:cxn modelId="{D8E838A3-BD3D-4959-9CB9-B63CA4CDCD61}" srcId="{33D43984-AD05-4C95-A56C-25A7A87FCE3F}" destId="{0100B9AC-6C9A-40AE-B6A3-E58102B01D08}" srcOrd="0" destOrd="0" parTransId="{96D9E895-3E84-49DE-9C36-BDF52BAC35E8}" sibTransId="{E238B9D1-500B-4002-A475-A294F516C5AD}"/>
    <dgm:cxn modelId="{A418B6AB-D566-459E-BEDB-3D08DCF91679}" type="presOf" srcId="{0100B9AC-6C9A-40AE-B6A3-E58102B01D08}" destId="{C6845111-4E98-4B15-8F8F-B353325C1400}" srcOrd="0" destOrd="0" presId="urn:microsoft.com/office/officeart/2008/layout/VerticalCurvedList"/>
    <dgm:cxn modelId="{D36C77AD-3AB3-471F-85EE-EB2C5FB57C2C}" type="presOf" srcId="{BF7D9F49-DF8B-41D4-A53A-63870DA07D58}" destId="{119E1043-D4A7-492E-BBEA-A83BCAF645DE}" srcOrd="0" destOrd="0" presId="urn:microsoft.com/office/officeart/2008/layout/VerticalCurvedList"/>
    <dgm:cxn modelId="{EC04C4DE-9059-4531-BDC9-18234B46F261}" srcId="{33D43984-AD05-4C95-A56C-25A7A87FCE3F}" destId="{9E8650FC-1395-47BF-B10A-09EE84D4464C}" srcOrd="3" destOrd="0" parTransId="{F4BFA5ED-7ED3-4EDB-8ACB-51F09274C84C}" sibTransId="{1ADB5E7F-0150-4ED1-97B4-EA9EC237D1EE}"/>
    <dgm:cxn modelId="{8D3969E8-EDE2-49CF-B1DA-66624B5A5508}" type="presOf" srcId="{33D43984-AD05-4C95-A56C-25A7A87FCE3F}" destId="{7DF7174D-466F-4675-9921-7241271E8227}" srcOrd="0" destOrd="0" presId="urn:microsoft.com/office/officeart/2008/layout/VerticalCurvedList"/>
    <dgm:cxn modelId="{F00522F1-A740-4D29-A3B7-14E4C7FC9DE8}" type="presOf" srcId="{ED8B2256-9264-41FB-B7AA-F1A596179545}" destId="{69A37B05-CFD9-47F0-9E48-8B4BE6062621}" srcOrd="0" destOrd="0" presId="urn:microsoft.com/office/officeart/2008/layout/VerticalCurvedList"/>
    <dgm:cxn modelId="{2A68A225-2331-4277-8DD2-FAF0EF576638}" type="presParOf" srcId="{7DF7174D-466F-4675-9921-7241271E8227}" destId="{EE42A2B0-48DF-402A-A37D-9AF017B69FFE}" srcOrd="0" destOrd="0" presId="urn:microsoft.com/office/officeart/2008/layout/VerticalCurvedList"/>
    <dgm:cxn modelId="{85CCC1C4-88DA-4A8F-A78E-9AD682977784}" type="presParOf" srcId="{EE42A2B0-48DF-402A-A37D-9AF017B69FFE}" destId="{7C2B121A-810C-4F5B-9AAA-739EAA400C23}" srcOrd="0" destOrd="0" presId="urn:microsoft.com/office/officeart/2008/layout/VerticalCurvedList"/>
    <dgm:cxn modelId="{29AC112B-8734-42B3-9F3B-33842B3E3E6F}" type="presParOf" srcId="{7C2B121A-810C-4F5B-9AAA-739EAA400C23}" destId="{E1CFE30E-EA17-4705-815C-90312909A11A}" srcOrd="0" destOrd="0" presId="urn:microsoft.com/office/officeart/2008/layout/VerticalCurvedList"/>
    <dgm:cxn modelId="{F7CED613-DBD1-4604-94C3-ED12F8A8943C}" type="presParOf" srcId="{7C2B121A-810C-4F5B-9AAA-739EAA400C23}" destId="{C3B351CD-0A90-4E5A-B264-005CEDCDDC83}" srcOrd="1" destOrd="0" presId="urn:microsoft.com/office/officeart/2008/layout/VerticalCurvedList"/>
    <dgm:cxn modelId="{926C00A8-B26A-4284-9A02-E541CB75D500}" type="presParOf" srcId="{7C2B121A-810C-4F5B-9AAA-739EAA400C23}" destId="{570EF311-77B2-40AF-B786-253A6B90B1B3}" srcOrd="2" destOrd="0" presId="urn:microsoft.com/office/officeart/2008/layout/VerticalCurvedList"/>
    <dgm:cxn modelId="{1CB8D536-E9B9-4336-8205-4F1FD409827D}" type="presParOf" srcId="{7C2B121A-810C-4F5B-9AAA-739EAA400C23}" destId="{51503A85-EE91-4262-A980-CF82ABA6B548}" srcOrd="3" destOrd="0" presId="urn:microsoft.com/office/officeart/2008/layout/VerticalCurvedList"/>
    <dgm:cxn modelId="{16565E85-E9AB-4125-9CE2-9F6FE52A7878}" type="presParOf" srcId="{EE42A2B0-48DF-402A-A37D-9AF017B69FFE}" destId="{C6845111-4E98-4B15-8F8F-B353325C1400}" srcOrd="1" destOrd="0" presId="urn:microsoft.com/office/officeart/2008/layout/VerticalCurvedList"/>
    <dgm:cxn modelId="{EB4471C4-D6F0-4F69-90FA-3408311023D2}" type="presParOf" srcId="{EE42A2B0-48DF-402A-A37D-9AF017B69FFE}" destId="{50A6EBD1-FF5E-4D1D-BCF6-DC8A286658C4}" srcOrd="2" destOrd="0" presId="urn:microsoft.com/office/officeart/2008/layout/VerticalCurvedList"/>
    <dgm:cxn modelId="{D7BC8242-2789-4599-AA68-CC207635A1FD}" type="presParOf" srcId="{50A6EBD1-FF5E-4D1D-BCF6-DC8A286658C4}" destId="{F2CD1D37-0C33-4201-9D7A-7DCE7523380E}" srcOrd="0" destOrd="0" presId="urn:microsoft.com/office/officeart/2008/layout/VerticalCurvedList"/>
    <dgm:cxn modelId="{E409D663-E99B-4C25-B973-992BA255A9B4}" type="presParOf" srcId="{EE42A2B0-48DF-402A-A37D-9AF017B69FFE}" destId="{119E1043-D4A7-492E-BBEA-A83BCAF645DE}" srcOrd="3" destOrd="0" presId="urn:microsoft.com/office/officeart/2008/layout/VerticalCurvedList"/>
    <dgm:cxn modelId="{58D7B206-A2EB-4A77-8B6E-4B9EBEC573AA}" type="presParOf" srcId="{EE42A2B0-48DF-402A-A37D-9AF017B69FFE}" destId="{99D26668-6BA2-4B31-9A93-9095B12B0094}" srcOrd="4" destOrd="0" presId="urn:microsoft.com/office/officeart/2008/layout/VerticalCurvedList"/>
    <dgm:cxn modelId="{232221A9-B995-4F92-8B9A-F9B5A7EF4BDC}" type="presParOf" srcId="{99D26668-6BA2-4B31-9A93-9095B12B0094}" destId="{9848BDF1-0739-43F7-B940-72DD0061D9AE}" srcOrd="0" destOrd="0" presId="urn:microsoft.com/office/officeart/2008/layout/VerticalCurvedList"/>
    <dgm:cxn modelId="{7D2CAF91-2158-436D-A543-A3560401A8E4}" type="presParOf" srcId="{EE42A2B0-48DF-402A-A37D-9AF017B69FFE}" destId="{202044D1-A0EA-462E-AAE6-4A81A0001620}" srcOrd="5" destOrd="0" presId="urn:microsoft.com/office/officeart/2008/layout/VerticalCurvedList"/>
    <dgm:cxn modelId="{8E72E85B-8FC7-4E66-9B17-CE70B30BE921}" type="presParOf" srcId="{EE42A2B0-48DF-402A-A37D-9AF017B69FFE}" destId="{0FDFD04E-9618-40D9-88EE-EBD06762D503}" srcOrd="6" destOrd="0" presId="urn:microsoft.com/office/officeart/2008/layout/VerticalCurvedList"/>
    <dgm:cxn modelId="{C2A6955A-0CD3-444A-A9AC-C23BD1462D3D}" type="presParOf" srcId="{0FDFD04E-9618-40D9-88EE-EBD06762D503}" destId="{1E7C6542-172A-4A39-B3CF-DC170FB6CC32}" srcOrd="0" destOrd="0" presId="urn:microsoft.com/office/officeart/2008/layout/VerticalCurvedList"/>
    <dgm:cxn modelId="{59D9243B-69B5-4B55-B9F2-E98F06E2F140}" type="presParOf" srcId="{EE42A2B0-48DF-402A-A37D-9AF017B69FFE}" destId="{7DB278A0-92AA-4805-975E-9DFD71FC4E53}" srcOrd="7" destOrd="0" presId="urn:microsoft.com/office/officeart/2008/layout/VerticalCurvedList"/>
    <dgm:cxn modelId="{AE3FAEB0-98EE-439C-9A84-7C8EC3AD0E38}" type="presParOf" srcId="{EE42A2B0-48DF-402A-A37D-9AF017B69FFE}" destId="{0E7D9794-9635-45C0-90E5-3CB32FCDA856}" srcOrd="8" destOrd="0" presId="urn:microsoft.com/office/officeart/2008/layout/VerticalCurvedList"/>
    <dgm:cxn modelId="{D1360472-05A5-4C8C-B35A-3E0FC094387F}" type="presParOf" srcId="{0E7D9794-9635-45C0-90E5-3CB32FCDA856}" destId="{D61FA285-9F95-40D3-9ACF-2A912D75C408}" srcOrd="0" destOrd="0" presId="urn:microsoft.com/office/officeart/2008/layout/VerticalCurvedList"/>
    <dgm:cxn modelId="{E0676061-1826-4441-B3CF-7C01FCBC4EC1}" type="presParOf" srcId="{EE42A2B0-48DF-402A-A37D-9AF017B69FFE}" destId="{69A37B05-CFD9-47F0-9E48-8B4BE6062621}" srcOrd="9" destOrd="0" presId="urn:microsoft.com/office/officeart/2008/layout/VerticalCurvedList"/>
    <dgm:cxn modelId="{7764D480-EC9C-4DC4-B74F-7CCD35DAACB6}" type="presParOf" srcId="{EE42A2B0-48DF-402A-A37D-9AF017B69FFE}" destId="{C9237593-D983-421F-A1A4-CAC9DF7597DC}" srcOrd="10" destOrd="0" presId="urn:microsoft.com/office/officeart/2008/layout/VerticalCurvedList"/>
    <dgm:cxn modelId="{8FB934B6-DE9B-4A80-B8F9-3947BFB6CB8F}" type="presParOf" srcId="{C9237593-D983-421F-A1A4-CAC9DF7597DC}" destId="{67622F20-2F20-4EE1-97F4-AFA435A9C0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515687-EA84-43E3-AB08-581F552178F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7940454-FC27-443D-BBE5-84BDF37B3C1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AU" sz="2100">
              <a:solidFill>
                <a:srgbClr val="002060"/>
              </a:solidFill>
            </a:rPr>
            <a:t>Concise</a:t>
          </a:r>
        </a:p>
      </dgm:t>
    </dgm:pt>
    <dgm:pt modelId="{160D598E-6EA3-429D-97B2-65424480764F}" type="parTrans" cxnId="{0A524758-BF1E-488D-BCB0-0D38069DC478}">
      <dgm:prSet/>
      <dgm:spPr/>
      <dgm:t>
        <a:bodyPr/>
        <a:lstStyle/>
        <a:p>
          <a:endParaRPr lang="en-AU"/>
        </a:p>
      </dgm:t>
    </dgm:pt>
    <dgm:pt modelId="{539460A3-4FD2-4272-8715-3A3C0FCB2A10}" type="sibTrans" cxnId="{0A524758-BF1E-488D-BCB0-0D38069DC478}">
      <dgm:prSet/>
      <dgm:spPr/>
      <dgm:t>
        <a:bodyPr/>
        <a:lstStyle/>
        <a:p>
          <a:endParaRPr lang="en-AU"/>
        </a:p>
      </dgm:t>
    </dgm:pt>
    <dgm:pt modelId="{E947C540-F8BE-4DFF-96E5-96FE2D17166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AU" sz="2100"/>
            <a:t>Measurable</a:t>
          </a:r>
        </a:p>
      </dgm:t>
    </dgm:pt>
    <dgm:pt modelId="{027F5B2C-55E4-45E0-8942-5D77DAEC5C19}" type="parTrans" cxnId="{FD7546C7-FA4B-4B01-97FD-D21360D9F232}">
      <dgm:prSet/>
      <dgm:spPr/>
      <dgm:t>
        <a:bodyPr/>
        <a:lstStyle/>
        <a:p>
          <a:endParaRPr lang="en-AU"/>
        </a:p>
      </dgm:t>
    </dgm:pt>
    <dgm:pt modelId="{1100C734-3781-4BEE-B32C-2F5270D15E68}" type="sibTrans" cxnId="{FD7546C7-FA4B-4B01-97FD-D21360D9F232}">
      <dgm:prSet/>
      <dgm:spPr/>
      <dgm:t>
        <a:bodyPr/>
        <a:lstStyle/>
        <a:p>
          <a:endParaRPr lang="en-AU"/>
        </a:p>
      </dgm:t>
    </dgm:pt>
    <dgm:pt modelId="{04D83ED7-9BA4-4124-9DDF-090AB2F1BC1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AU" sz="2100">
              <a:latin typeface="Calibri Light" panose="020F0302020204030204"/>
            </a:rPr>
            <a:t>Performance-directed</a:t>
          </a:r>
          <a:endParaRPr lang="en-AU"/>
        </a:p>
      </dgm:t>
    </dgm:pt>
    <dgm:pt modelId="{A2D13C45-C36C-4175-9B24-F9087A3E5A2D}" type="parTrans" cxnId="{FBF62AD3-7AB0-4404-A8A7-540F8D14AAE6}">
      <dgm:prSet/>
      <dgm:spPr/>
      <dgm:t>
        <a:bodyPr/>
        <a:lstStyle/>
        <a:p>
          <a:endParaRPr lang="en-AU"/>
        </a:p>
      </dgm:t>
    </dgm:pt>
    <dgm:pt modelId="{2D94EC55-AFAE-4921-96DF-731A9F205997}" type="sibTrans" cxnId="{FBF62AD3-7AB0-4404-A8A7-540F8D14AAE6}">
      <dgm:prSet/>
      <dgm:spPr/>
      <dgm:t>
        <a:bodyPr/>
        <a:lstStyle/>
        <a:p>
          <a:endParaRPr lang="en-AU"/>
        </a:p>
      </dgm:t>
    </dgm:pt>
    <dgm:pt modelId="{3A3F0F5B-7E1A-4393-B1A4-357CE03C8CE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AU" sz="2100"/>
            <a:t>Realistic</a:t>
          </a:r>
        </a:p>
      </dgm:t>
    </dgm:pt>
    <dgm:pt modelId="{F6AE81BF-EFC6-49A6-BDD8-B1FB699B9567}" type="parTrans" cxnId="{92BCF479-5F84-44DD-B634-D1465AF1BC69}">
      <dgm:prSet/>
      <dgm:spPr/>
      <dgm:t>
        <a:bodyPr/>
        <a:lstStyle/>
        <a:p>
          <a:endParaRPr lang="en-AU"/>
        </a:p>
      </dgm:t>
    </dgm:pt>
    <dgm:pt modelId="{4CC636AC-A793-4A1A-BAA6-DE77319D522F}" type="sibTrans" cxnId="{92BCF479-5F84-44DD-B634-D1465AF1BC69}">
      <dgm:prSet/>
      <dgm:spPr/>
      <dgm:t>
        <a:bodyPr/>
        <a:lstStyle/>
        <a:p>
          <a:endParaRPr lang="en-AU"/>
        </a:p>
      </dgm:t>
    </dgm:pt>
    <dgm:pt modelId="{C97D7328-4903-4272-8229-EBE1AD593DE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AU" sz="2100"/>
            <a:t>Provide tangible skills</a:t>
          </a:r>
        </a:p>
      </dgm:t>
    </dgm:pt>
    <dgm:pt modelId="{8F8CCBAA-0D96-4178-93C9-3032CE2244E9}" type="parTrans" cxnId="{8E6F026E-971A-4652-A4B3-433B1F1DE682}">
      <dgm:prSet/>
      <dgm:spPr/>
      <dgm:t>
        <a:bodyPr/>
        <a:lstStyle/>
        <a:p>
          <a:endParaRPr lang="en-AU"/>
        </a:p>
      </dgm:t>
    </dgm:pt>
    <dgm:pt modelId="{97284C63-D091-4B40-BB71-5ACA0D9C44C5}" type="sibTrans" cxnId="{8E6F026E-971A-4652-A4B3-433B1F1DE682}">
      <dgm:prSet/>
      <dgm:spPr/>
      <dgm:t>
        <a:bodyPr/>
        <a:lstStyle/>
        <a:p>
          <a:endParaRPr lang="en-AU"/>
        </a:p>
      </dgm:t>
    </dgm:pt>
    <dgm:pt modelId="{5DF0F802-A6F8-422C-BAF4-ECAFE8C77DB4}" type="pres">
      <dgm:prSet presAssocID="{58515687-EA84-43E3-AB08-581F552178FC}" presName="Name0" presStyleCnt="0">
        <dgm:presLayoutVars>
          <dgm:dir/>
          <dgm:resizeHandles val="exact"/>
        </dgm:presLayoutVars>
      </dgm:prSet>
      <dgm:spPr/>
    </dgm:pt>
    <dgm:pt modelId="{74772DED-8E7C-4F37-946D-9A3CEB6CBE62}" type="pres">
      <dgm:prSet presAssocID="{37940454-FC27-443D-BBE5-84BDF37B3C15}" presName="node" presStyleLbl="node1" presStyleIdx="0" presStyleCnt="5">
        <dgm:presLayoutVars>
          <dgm:bulletEnabled val="1"/>
        </dgm:presLayoutVars>
      </dgm:prSet>
      <dgm:spPr/>
    </dgm:pt>
    <dgm:pt modelId="{DDC92F81-3471-485D-BAF7-791361E3C8B9}" type="pres">
      <dgm:prSet presAssocID="{539460A3-4FD2-4272-8715-3A3C0FCB2A10}" presName="sibTrans" presStyleCnt="0"/>
      <dgm:spPr/>
    </dgm:pt>
    <dgm:pt modelId="{D914979F-7EB2-4DF7-8BAF-9F5DF543E68A}" type="pres">
      <dgm:prSet presAssocID="{E947C540-F8BE-4DFF-96E5-96FE2D17166F}" presName="node" presStyleLbl="node1" presStyleIdx="1" presStyleCnt="5">
        <dgm:presLayoutVars>
          <dgm:bulletEnabled val="1"/>
        </dgm:presLayoutVars>
      </dgm:prSet>
      <dgm:spPr/>
    </dgm:pt>
    <dgm:pt modelId="{8445E00D-ABAA-42B5-8315-D7E80373AB0F}" type="pres">
      <dgm:prSet presAssocID="{1100C734-3781-4BEE-B32C-2F5270D15E68}" presName="sibTrans" presStyleCnt="0"/>
      <dgm:spPr/>
    </dgm:pt>
    <dgm:pt modelId="{96DB67B0-06E9-4463-BD70-5FF4834B87B6}" type="pres">
      <dgm:prSet presAssocID="{04D83ED7-9BA4-4124-9DDF-090AB2F1BC1C}" presName="node" presStyleLbl="node1" presStyleIdx="2" presStyleCnt="5">
        <dgm:presLayoutVars>
          <dgm:bulletEnabled val="1"/>
        </dgm:presLayoutVars>
      </dgm:prSet>
      <dgm:spPr/>
    </dgm:pt>
    <dgm:pt modelId="{1FF2B19B-9AD5-4E5F-9D2B-EF1D36EC8A44}" type="pres">
      <dgm:prSet presAssocID="{2D94EC55-AFAE-4921-96DF-731A9F205997}" presName="sibTrans" presStyleCnt="0"/>
      <dgm:spPr/>
    </dgm:pt>
    <dgm:pt modelId="{D5E40DF0-DB55-495F-8D02-E90D6A30DB0A}" type="pres">
      <dgm:prSet presAssocID="{3A3F0F5B-7E1A-4393-B1A4-357CE03C8CEB}" presName="node" presStyleLbl="node1" presStyleIdx="3" presStyleCnt="5">
        <dgm:presLayoutVars>
          <dgm:bulletEnabled val="1"/>
        </dgm:presLayoutVars>
      </dgm:prSet>
      <dgm:spPr/>
    </dgm:pt>
    <dgm:pt modelId="{BBADCC94-A779-4003-9892-64DF47AB78D7}" type="pres">
      <dgm:prSet presAssocID="{4CC636AC-A793-4A1A-BAA6-DE77319D522F}" presName="sibTrans" presStyleCnt="0"/>
      <dgm:spPr/>
    </dgm:pt>
    <dgm:pt modelId="{69282E79-8BF5-4DD2-971B-BE07957F380E}" type="pres">
      <dgm:prSet presAssocID="{C97D7328-4903-4272-8229-EBE1AD593DEF}" presName="node" presStyleLbl="node1" presStyleIdx="4" presStyleCnt="5">
        <dgm:presLayoutVars>
          <dgm:bulletEnabled val="1"/>
        </dgm:presLayoutVars>
      </dgm:prSet>
      <dgm:spPr/>
    </dgm:pt>
  </dgm:ptLst>
  <dgm:cxnLst>
    <dgm:cxn modelId="{EBA8B919-75EE-4452-859F-F3829CF10170}" type="presOf" srcId="{C97D7328-4903-4272-8229-EBE1AD593DEF}" destId="{69282E79-8BF5-4DD2-971B-BE07957F380E}" srcOrd="0" destOrd="0" presId="urn:microsoft.com/office/officeart/2005/8/layout/hList6"/>
    <dgm:cxn modelId="{C1FDE537-0331-48D8-B2FE-19F10B94A61B}" type="presOf" srcId="{37940454-FC27-443D-BBE5-84BDF37B3C15}" destId="{74772DED-8E7C-4F37-946D-9A3CEB6CBE62}" srcOrd="0" destOrd="0" presId="urn:microsoft.com/office/officeart/2005/8/layout/hList6"/>
    <dgm:cxn modelId="{8E6F026E-971A-4652-A4B3-433B1F1DE682}" srcId="{58515687-EA84-43E3-AB08-581F552178FC}" destId="{C97D7328-4903-4272-8229-EBE1AD593DEF}" srcOrd="4" destOrd="0" parTransId="{8F8CCBAA-0D96-4178-93C9-3032CE2244E9}" sibTransId="{97284C63-D091-4B40-BB71-5ACA0D9C44C5}"/>
    <dgm:cxn modelId="{0A524758-BF1E-488D-BCB0-0D38069DC478}" srcId="{58515687-EA84-43E3-AB08-581F552178FC}" destId="{37940454-FC27-443D-BBE5-84BDF37B3C15}" srcOrd="0" destOrd="0" parTransId="{160D598E-6EA3-429D-97B2-65424480764F}" sibTransId="{539460A3-4FD2-4272-8715-3A3C0FCB2A10}"/>
    <dgm:cxn modelId="{92BCF479-5F84-44DD-B634-D1465AF1BC69}" srcId="{58515687-EA84-43E3-AB08-581F552178FC}" destId="{3A3F0F5B-7E1A-4393-B1A4-357CE03C8CEB}" srcOrd="3" destOrd="0" parTransId="{F6AE81BF-EFC6-49A6-BDD8-B1FB699B9567}" sibTransId="{4CC636AC-A793-4A1A-BAA6-DE77319D522F}"/>
    <dgm:cxn modelId="{5D769F97-402F-47C9-A937-6B5CF0A2AB1A}" type="presOf" srcId="{E947C540-F8BE-4DFF-96E5-96FE2D17166F}" destId="{D914979F-7EB2-4DF7-8BAF-9F5DF543E68A}" srcOrd="0" destOrd="0" presId="urn:microsoft.com/office/officeart/2005/8/layout/hList6"/>
    <dgm:cxn modelId="{2D5215B1-DCDA-4903-B421-87EE04B856FA}" type="presOf" srcId="{04D83ED7-9BA4-4124-9DDF-090AB2F1BC1C}" destId="{96DB67B0-06E9-4463-BD70-5FF4834B87B6}" srcOrd="0" destOrd="0" presId="urn:microsoft.com/office/officeart/2005/8/layout/hList6"/>
    <dgm:cxn modelId="{8D6B3CB1-8B03-44A0-A520-6B2FD8D3A489}" type="presOf" srcId="{3A3F0F5B-7E1A-4393-B1A4-357CE03C8CEB}" destId="{D5E40DF0-DB55-495F-8D02-E90D6A30DB0A}" srcOrd="0" destOrd="0" presId="urn:microsoft.com/office/officeart/2005/8/layout/hList6"/>
    <dgm:cxn modelId="{E73F1CBD-9EE2-46E9-B63D-9FF917DA472E}" type="presOf" srcId="{58515687-EA84-43E3-AB08-581F552178FC}" destId="{5DF0F802-A6F8-422C-BAF4-ECAFE8C77DB4}" srcOrd="0" destOrd="0" presId="urn:microsoft.com/office/officeart/2005/8/layout/hList6"/>
    <dgm:cxn modelId="{FD7546C7-FA4B-4B01-97FD-D21360D9F232}" srcId="{58515687-EA84-43E3-AB08-581F552178FC}" destId="{E947C540-F8BE-4DFF-96E5-96FE2D17166F}" srcOrd="1" destOrd="0" parTransId="{027F5B2C-55E4-45E0-8942-5D77DAEC5C19}" sibTransId="{1100C734-3781-4BEE-B32C-2F5270D15E68}"/>
    <dgm:cxn modelId="{FBF62AD3-7AB0-4404-A8A7-540F8D14AAE6}" srcId="{58515687-EA84-43E3-AB08-581F552178FC}" destId="{04D83ED7-9BA4-4124-9DDF-090AB2F1BC1C}" srcOrd="2" destOrd="0" parTransId="{A2D13C45-C36C-4175-9B24-F9087A3E5A2D}" sibTransId="{2D94EC55-AFAE-4921-96DF-731A9F205997}"/>
    <dgm:cxn modelId="{B9662E5A-0838-4910-A561-B60C94F93441}" type="presParOf" srcId="{5DF0F802-A6F8-422C-BAF4-ECAFE8C77DB4}" destId="{74772DED-8E7C-4F37-946D-9A3CEB6CBE62}" srcOrd="0" destOrd="0" presId="urn:microsoft.com/office/officeart/2005/8/layout/hList6"/>
    <dgm:cxn modelId="{725633B9-4827-4474-BBBC-67D187063A63}" type="presParOf" srcId="{5DF0F802-A6F8-422C-BAF4-ECAFE8C77DB4}" destId="{DDC92F81-3471-485D-BAF7-791361E3C8B9}" srcOrd="1" destOrd="0" presId="urn:microsoft.com/office/officeart/2005/8/layout/hList6"/>
    <dgm:cxn modelId="{8AFF4E82-FDBE-4816-B870-A65E52EB59A4}" type="presParOf" srcId="{5DF0F802-A6F8-422C-BAF4-ECAFE8C77DB4}" destId="{D914979F-7EB2-4DF7-8BAF-9F5DF543E68A}" srcOrd="2" destOrd="0" presId="urn:microsoft.com/office/officeart/2005/8/layout/hList6"/>
    <dgm:cxn modelId="{200029D1-13F7-4DC6-B684-AE615F59781E}" type="presParOf" srcId="{5DF0F802-A6F8-422C-BAF4-ECAFE8C77DB4}" destId="{8445E00D-ABAA-42B5-8315-D7E80373AB0F}" srcOrd="3" destOrd="0" presId="urn:microsoft.com/office/officeart/2005/8/layout/hList6"/>
    <dgm:cxn modelId="{75D5A39C-F824-4E2E-AF3D-FC61C62DEB3B}" type="presParOf" srcId="{5DF0F802-A6F8-422C-BAF4-ECAFE8C77DB4}" destId="{96DB67B0-06E9-4463-BD70-5FF4834B87B6}" srcOrd="4" destOrd="0" presId="urn:microsoft.com/office/officeart/2005/8/layout/hList6"/>
    <dgm:cxn modelId="{E7581F49-C1E1-46D6-83CE-B8555F39CF01}" type="presParOf" srcId="{5DF0F802-A6F8-422C-BAF4-ECAFE8C77DB4}" destId="{1FF2B19B-9AD5-4E5F-9D2B-EF1D36EC8A44}" srcOrd="5" destOrd="0" presId="urn:microsoft.com/office/officeart/2005/8/layout/hList6"/>
    <dgm:cxn modelId="{EFAB76E0-003F-4E49-81A8-AFEF091AEA9C}" type="presParOf" srcId="{5DF0F802-A6F8-422C-BAF4-ECAFE8C77DB4}" destId="{D5E40DF0-DB55-495F-8D02-E90D6A30DB0A}" srcOrd="6" destOrd="0" presId="urn:microsoft.com/office/officeart/2005/8/layout/hList6"/>
    <dgm:cxn modelId="{094DFBB6-D2B6-4A78-BC33-4ABE9DCBE759}" type="presParOf" srcId="{5DF0F802-A6F8-422C-BAF4-ECAFE8C77DB4}" destId="{BBADCC94-A779-4003-9892-64DF47AB78D7}" srcOrd="7" destOrd="0" presId="urn:microsoft.com/office/officeart/2005/8/layout/hList6"/>
    <dgm:cxn modelId="{D444EE0D-3E1C-44D6-8B58-8FEBEA103B7D}" type="presParOf" srcId="{5DF0F802-A6F8-422C-BAF4-ECAFE8C77DB4}" destId="{69282E79-8BF5-4DD2-971B-BE07957F380E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FFB7EF-CD7B-4556-A387-61C271A3C2F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009B9FAF-CC0D-453F-943E-269DB1783AA0}">
      <dgm:prSet phldrT="[Text]"/>
      <dgm:spPr>
        <a:solidFill>
          <a:srgbClr val="FF0000"/>
        </a:solidFill>
      </dgm:spPr>
      <dgm:t>
        <a:bodyPr/>
        <a:lstStyle/>
        <a:p>
          <a:r>
            <a:rPr lang="en-AU"/>
            <a:t>Repeating</a:t>
          </a:r>
        </a:p>
      </dgm:t>
    </dgm:pt>
    <dgm:pt modelId="{201C0CBE-BFED-41CF-821F-CDF6B28C7857}" type="parTrans" cxnId="{6CC57578-923C-4DAC-82CC-8F8BDF667945}">
      <dgm:prSet/>
      <dgm:spPr/>
      <dgm:t>
        <a:bodyPr/>
        <a:lstStyle/>
        <a:p>
          <a:endParaRPr lang="en-AU"/>
        </a:p>
      </dgm:t>
    </dgm:pt>
    <dgm:pt modelId="{4E96C862-1EEB-4ED4-BDE7-E790DC6E54EF}" type="sibTrans" cxnId="{6CC57578-923C-4DAC-82CC-8F8BDF667945}">
      <dgm:prSet/>
      <dgm:spPr/>
      <dgm:t>
        <a:bodyPr/>
        <a:lstStyle/>
        <a:p>
          <a:endParaRPr lang="en-AU"/>
        </a:p>
      </dgm:t>
    </dgm:pt>
    <dgm:pt modelId="{22B6E0D5-5DE2-4CFE-BE9F-7A6C055E7210}">
      <dgm:prSet phldrT="[Text]"/>
      <dgm:spPr>
        <a:solidFill>
          <a:srgbClr val="CC00CC"/>
        </a:solidFill>
      </dgm:spPr>
      <dgm:t>
        <a:bodyPr/>
        <a:lstStyle/>
        <a:p>
          <a:r>
            <a:rPr lang="en-AU"/>
            <a:t>Question &amp; Answers</a:t>
          </a:r>
        </a:p>
      </dgm:t>
    </dgm:pt>
    <dgm:pt modelId="{2A852DC9-BC75-479E-A77C-B3F3CF1083B9}" type="parTrans" cxnId="{4E829B44-8409-4B01-8192-9EF8FE402BD4}">
      <dgm:prSet/>
      <dgm:spPr/>
      <dgm:t>
        <a:bodyPr/>
        <a:lstStyle/>
        <a:p>
          <a:endParaRPr lang="en-AU"/>
        </a:p>
      </dgm:t>
    </dgm:pt>
    <dgm:pt modelId="{ED78D87E-A5DF-4B94-8DF2-3FD3B3182BDC}" type="sibTrans" cxnId="{4E829B44-8409-4B01-8192-9EF8FE402BD4}">
      <dgm:prSet/>
      <dgm:spPr/>
      <dgm:t>
        <a:bodyPr/>
        <a:lstStyle/>
        <a:p>
          <a:endParaRPr lang="en-AU"/>
        </a:p>
      </dgm:t>
    </dgm:pt>
    <dgm:pt modelId="{8BFED501-D0E0-4279-B662-DE7439F835EF}">
      <dgm:prSet phldrT="[Text]"/>
      <dgm:spPr>
        <a:solidFill>
          <a:srgbClr val="00B0F0"/>
        </a:solidFill>
      </dgm:spPr>
      <dgm:t>
        <a:bodyPr/>
        <a:lstStyle/>
        <a:p>
          <a:r>
            <a:rPr lang="en-AU"/>
            <a:t>Quiz</a:t>
          </a:r>
        </a:p>
      </dgm:t>
    </dgm:pt>
    <dgm:pt modelId="{AFDDF2DE-AE05-418C-93DD-6E5606BE9A7C}" type="parTrans" cxnId="{69024CA7-A3F2-43A1-80AC-E93ACE811290}">
      <dgm:prSet/>
      <dgm:spPr/>
      <dgm:t>
        <a:bodyPr/>
        <a:lstStyle/>
        <a:p>
          <a:endParaRPr lang="en-AU"/>
        </a:p>
      </dgm:t>
    </dgm:pt>
    <dgm:pt modelId="{FC6E3273-664F-4009-B256-C57EB34753B5}" type="sibTrans" cxnId="{69024CA7-A3F2-43A1-80AC-E93ACE811290}">
      <dgm:prSet/>
      <dgm:spPr/>
      <dgm:t>
        <a:bodyPr/>
        <a:lstStyle/>
        <a:p>
          <a:endParaRPr lang="en-AU"/>
        </a:p>
      </dgm:t>
    </dgm:pt>
    <dgm:pt modelId="{745A93E9-6688-4BC6-BCA1-BF4F8455292F}" type="pres">
      <dgm:prSet presAssocID="{7CFFB7EF-CD7B-4556-A387-61C271A3C2FC}" presName="linear" presStyleCnt="0">
        <dgm:presLayoutVars>
          <dgm:dir/>
          <dgm:animLvl val="lvl"/>
          <dgm:resizeHandles val="exact"/>
        </dgm:presLayoutVars>
      </dgm:prSet>
      <dgm:spPr/>
    </dgm:pt>
    <dgm:pt modelId="{D87B2B5B-C04F-4353-BF37-E32E946DB2D4}" type="pres">
      <dgm:prSet presAssocID="{009B9FAF-CC0D-453F-943E-269DB1783AA0}" presName="parentLin" presStyleCnt="0"/>
      <dgm:spPr/>
    </dgm:pt>
    <dgm:pt modelId="{F771A572-B74B-40FC-9F09-247326AF4560}" type="pres">
      <dgm:prSet presAssocID="{009B9FAF-CC0D-453F-943E-269DB1783AA0}" presName="parentLeftMargin" presStyleLbl="node1" presStyleIdx="0" presStyleCnt="3"/>
      <dgm:spPr/>
    </dgm:pt>
    <dgm:pt modelId="{AAA2E2CF-7B9A-40EB-93B7-709EA1C64194}" type="pres">
      <dgm:prSet presAssocID="{009B9FAF-CC0D-453F-943E-269DB1783AA0}" presName="parentText" presStyleLbl="node1" presStyleIdx="0" presStyleCnt="3" custLinFactNeighborY="-2042">
        <dgm:presLayoutVars>
          <dgm:chMax val="0"/>
          <dgm:bulletEnabled val="1"/>
        </dgm:presLayoutVars>
      </dgm:prSet>
      <dgm:spPr/>
    </dgm:pt>
    <dgm:pt modelId="{45F16510-B1E8-4DD8-9052-BB605FA82226}" type="pres">
      <dgm:prSet presAssocID="{009B9FAF-CC0D-453F-943E-269DB1783AA0}" presName="negativeSpace" presStyleCnt="0"/>
      <dgm:spPr/>
    </dgm:pt>
    <dgm:pt modelId="{CFBDA123-E16B-4E34-860F-B311C7788E3E}" type="pres">
      <dgm:prSet presAssocID="{009B9FAF-CC0D-453F-943E-269DB1783AA0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44D0AEC2-EEA7-4F78-A44E-ADE3931123A8}" type="pres">
      <dgm:prSet presAssocID="{4E96C862-1EEB-4ED4-BDE7-E790DC6E54EF}" presName="spaceBetweenRectangles" presStyleCnt="0"/>
      <dgm:spPr/>
    </dgm:pt>
    <dgm:pt modelId="{19FC8C90-3E28-4353-87C9-8C8AC20EFFF5}" type="pres">
      <dgm:prSet presAssocID="{22B6E0D5-5DE2-4CFE-BE9F-7A6C055E7210}" presName="parentLin" presStyleCnt="0"/>
      <dgm:spPr/>
    </dgm:pt>
    <dgm:pt modelId="{600A41C2-5115-47F4-9306-7A9E12027045}" type="pres">
      <dgm:prSet presAssocID="{22B6E0D5-5DE2-4CFE-BE9F-7A6C055E7210}" presName="parentLeftMargin" presStyleLbl="node1" presStyleIdx="0" presStyleCnt="3"/>
      <dgm:spPr/>
    </dgm:pt>
    <dgm:pt modelId="{81B21967-419D-4AF1-BD16-5470EADD6ABE}" type="pres">
      <dgm:prSet presAssocID="{22B6E0D5-5DE2-4CFE-BE9F-7A6C055E72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45D442-3C75-462C-8C23-C1C222A2ADDB}" type="pres">
      <dgm:prSet presAssocID="{22B6E0D5-5DE2-4CFE-BE9F-7A6C055E7210}" presName="negativeSpace" presStyleCnt="0"/>
      <dgm:spPr/>
    </dgm:pt>
    <dgm:pt modelId="{A2CA37AF-8D5F-4500-ACFA-01D85D642663}" type="pres">
      <dgm:prSet presAssocID="{22B6E0D5-5DE2-4CFE-BE9F-7A6C055E7210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CC00CC"/>
          </a:solidFill>
        </a:ln>
      </dgm:spPr>
    </dgm:pt>
    <dgm:pt modelId="{42962BF0-2773-4FD0-9344-13535381D21A}" type="pres">
      <dgm:prSet presAssocID="{ED78D87E-A5DF-4B94-8DF2-3FD3B3182BDC}" presName="spaceBetweenRectangles" presStyleCnt="0"/>
      <dgm:spPr/>
    </dgm:pt>
    <dgm:pt modelId="{A42D2497-6830-4D19-96A4-C9C22F4EE6A0}" type="pres">
      <dgm:prSet presAssocID="{8BFED501-D0E0-4279-B662-DE7439F835EF}" presName="parentLin" presStyleCnt="0"/>
      <dgm:spPr/>
    </dgm:pt>
    <dgm:pt modelId="{885EBA57-56CA-4145-994B-9F478D0E219A}" type="pres">
      <dgm:prSet presAssocID="{8BFED501-D0E0-4279-B662-DE7439F835EF}" presName="parentLeftMargin" presStyleLbl="node1" presStyleIdx="1" presStyleCnt="3"/>
      <dgm:spPr/>
    </dgm:pt>
    <dgm:pt modelId="{4B67BB5C-AC26-4964-B366-1C91C15ED988}" type="pres">
      <dgm:prSet presAssocID="{8BFED501-D0E0-4279-B662-DE7439F835E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492528-E94F-4C58-A6F5-0083A9227DFE}" type="pres">
      <dgm:prSet presAssocID="{8BFED501-D0E0-4279-B662-DE7439F835EF}" presName="negativeSpace" presStyleCnt="0"/>
      <dgm:spPr/>
    </dgm:pt>
    <dgm:pt modelId="{B102A859-85F8-464C-8042-8FAF52F1E92A}" type="pres">
      <dgm:prSet presAssocID="{8BFED501-D0E0-4279-B662-DE7439F835EF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</dgm:ptLst>
  <dgm:cxnLst>
    <dgm:cxn modelId="{D8807B00-928F-4A70-A266-8DE0E0F1C990}" type="presOf" srcId="{8BFED501-D0E0-4279-B662-DE7439F835EF}" destId="{885EBA57-56CA-4145-994B-9F478D0E219A}" srcOrd="0" destOrd="0" presId="urn:microsoft.com/office/officeart/2005/8/layout/list1"/>
    <dgm:cxn modelId="{4E829B44-8409-4B01-8192-9EF8FE402BD4}" srcId="{7CFFB7EF-CD7B-4556-A387-61C271A3C2FC}" destId="{22B6E0D5-5DE2-4CFE-BE9F-7A6C055E7210}" srcOrd="1" destOrd="0" parTransId="{2A852DC9-BC75-479E-A77C-B3F3CF1083B9}" sibTransId="{ED78D87E-A5DF-4B94-8DF2-3FD3B3182BDC}"/>
    <dgm:cxn modelId="{FC758F6F-4E76-4380-9D56-3359D03A2B84}" type="presOf" srcId="{22B6E0D5-5DE2-4CFE-BE9F-7A6C055E7210}" destId="{81B21967-419D-4AF1-BD16-5470EADD6ABE}" srcOrd="1" destOrd="0" presId="urn:microsoft.com/office/officeart/2005/8/layout/list1"/>
    <dgm:cxn modelId="{F6844573-52B3-473E-BAD6-5A39E03A037A}" type="presOf" srcId="{009B9FAF-CC0D-453F-943E-269DB1783AA0}" destId="{F771A572-B74B-40FC-9F09-247326AF4560}" srcOrd="0" destOrd="0" presId="urn:microsoft.com/office/officeart/2005/8/layout/list1"/>
    <dgm:cxn modelId="{6CC57578-923C-4DAC-82CC-8F8BDF667945}" srcId="{7CFFB7EF-CD7B-4556-A387-61C271A3C2FC}" destId="{009B9FAF-CC0D-453F-943E-269DB1783AA0}" srcOrd="0" destOrd="0" parTransId="{201C0CBE-BFED-41CF-821F-CDF6B28C7857}" sibTransId="{4E96C862-1EEB-4ED4-BDE7-E790DC6E54EF}"/>
    <dgm:cxn modelId="{694FDA59-BDFF-4254-B198-4E6DDDD57AFC}" type="presOf" srcId="{8BFED501-D0E0-4279-B662-DE7439F835EF}" destId="{4B67BB5C-AC26-4964-B366-1C91C15ED988}" srcOrd="1" destOrd="0" presId="urn:microsoft.com/office/officeart/2005/8/layout/list1"/>
    <dgm:cxn modelId="{69024CA7-A3F2-43A1-80AC-E93ACE811290}" srcId="{7CFFB7EF-CD7B-4556-A387-61C271A3C2FC}" destId="{8BFED501-D0E0-4279-B662-DE7439F835EF}" srcOrd="2" destOrd="0" parTransId="{AFDDF2DE-AE05-418C-93DD-6E5606BE9A7C}" sibTransId="{FC6E3273-664F-4009-B256-C57EB34753B5}"/>
    <dgm:cxn modelId="{829090E0-BEFC-46A7-ACCD-F69B359922A9}" type="presOf" srcId="{22B6E0D5-5DE2-4CFE-BE9F-7A6C055E7210}" destId="{600A41C2-5115-47F4-9306-7A9E12027045}" srcOrd="0" destOrd="0" presId="urn:microsoft.com/office/officeart/2005/8/layout/list1"/>
    <dgm:cxn modelId="{ADF951E2-BE67-42A2-9E51-1D1E872D230B}" type="presOf" srcId="{7CFFB7EF-CD7B-4556-A387-61C271A3C2FC}" destId="{745A93E9-6688-4BC6-BCA1-BF4F8455292F}" srcOrd="0" destOrd="0" presId="urn:microsoft.com/office/officeart/2005/8/layout/list1"/>
    <dgm:cxn modelId="{6526F6E7-21F0-4F03-8B35-6E741036C52C}" type="presOf" srcId="{009B9FAF-CC0D-453F-943E-269DB1783AA0}" destId="{AAA2E2CF-7B9A-40EB-93B7-709EA1C64194}" srcOrd="1" destOrd="0" presId="urn:microsoft.com/office/officeart/2005/8/layout/list1"/>
    <dgm:cxn modelId="{88287203-80FF-4A0A-97FB-745441A4A964}" type="presParOf" srcId="{745A93E9-6688-4BC6-BCA1-BF4F8455292F}" destId="{D87B2B5B-C04F-4353-BF37-E32E946DB2D4}" srcOrd="0" destOrd="0" presId="urn:microsoft.com/office/officeart/2005/8/layout/list1"/>
    <dgm:cxn modelId="{C0954F38-AC06-48E7-8967-A92C0D0CFA00}" type="presParOf" srcId="{D87B2B5B-C04F-4353-BF37-E32E946DB2D4}" destId="{F771A572-B74B-40FC-9F09-247326AF4560}" srcOrd="0" destOrd="0" presId="urn:microsoft.com/office/officeart/2005/8/layout/list1"/>
    <dgm:cxn modelId="{BA267D56-294D-44E7-A4B6-24EBF4347E20}" type="presParOf" srcId="{D87B2B5B-C04F-4353-BF37-E32E946DB2D4}" destId="{AAA2E2CF-7B9A-40EB-93B7-709EA1C64194}" srcOrd="1" destOrd="0" presId="urn:microsoft.com/office/officeart/2005/8/layout/list1"/>
    <dgm:cxn modelId="{D08F2ED1-28D5-423D-BEAD-9043D8305290}" type="presParOf" srcId="{745A93E9-6688-4BC6-BCA1-BF4F8455292F}" destId="{45F16510-B1E8-4DD8-9052-BB605FA82226}" srcOrd="1" destOrd="0" presId="urn:microsoft.com/office/officeart/2005/8/layout/list1"/>
    <dgm:cxn modelId="{D06A1F4D-2892-4924-967B-5B4E81BCB1B0}" type="presParOf" srcId="{745A93E9-6688-4BC6-BCA1-BF4F8455292F}" destId="{CFBDA123-E16B-4E34-860F-B311C7788E3E}" srcOrd="2" destOrd="0" presId="urn:microsoft.com/office/officeart/2005/8/layout/list1"/>
    <dgm:cxn modelId="{3CC06D6B-3A8F-495C-BDE4-6F0A9CADE7FB}" type="presParOf" srcId="{745A93E9-6688-4BC6-BCA1-BF4F8455292F}" destId="{44D0AEC2-EEA7-4F78-A44E-ADE3931123A8}" srcOrd="3" destOrd="0" presId="urn:microsoft.com/office/officeart/2005/8/layout/list1"/>
    <dgm:cxn modelId="{30FA94BD-3D28-43C0-8516-54A8A4F4313E}" type="presParOf" srcId="{745A93E9-6688-4BC6-BCA1-BF4F8455292F}" destId="{19FC8C90-3E28-4353-87C9-8C8AC20EFFF5}" srcOrd="4" destOrd="0" presId="urn:microsoft.com/office/officeart/2005/8/layout/list1"/>
    <dgm:cxn modelId="{54B21A95-8A25-47DF-B39A-E89276F82896}" type="presParOf" srcId="{19FC8C90-3E28-4353-87C9-8C8AC20EFFF5}" destId="{600A41C2-5115-47F4-9306-7A9E12027045}" srcOrd="0" destOrd="0" presId="urn:microsoft.com/office/officeart/2005/8/layout/list1"/>
    <dgm:cxn modelId="{131C9C1B-F4E9-4547-AF57-4A4117E00FA3}" type="presParOf" srcId="{19FC8C90-3E28-4353-87C9-8C8AC20EFFF5}" destId="{81B21967-419D-4AF1-BD16-5470EADD6ABE}" srcOrd="1" destOrd="0" presId="urn:microsoft.com/office/officeart/2005/8/layout/list1"/>
    <dgm:cxn modelId="{7587B947-F1A9-4315-A6EA-EB981EA4CA03}" type="presParOf" srcId="{745A93E9-6688-4BC6-BCA1-BF4F8455292F}" destId="{A545D442-3C75-462C-8C23-C1C222A2ADDB}" srcOrd="5" destOrd="0" presId="urn:microsoft.com/office/officeart/2005/8/layout/list1"/>
    <dgm:cxn modelId="{A86A2DE6-3B64-481D-93AA-AE0452740D71}" type="presParOf" srcId="{745A93E9-6688-4BC6-BCA1-BF4F8455292F}" destId="{A2CA37AF-8D5F-4500-ACFA-01D85D642663}" srcOrd="6" destOrd="0" presId="urn:microsoft.com/office/officeart/2005/8/layout/list1"/>
    <dgm:cxn modelId="{AFED8644-DE94-48AA-98F4-B9BF491C73A8}" type="presParOf" srcId="{745A93E9-6688-4BC6-BCA1-BF4F8455292F}" destId="{42962BF0-2773-4FD0-9344-13535381D21A}" srcOrd="7" destOrd="0" presId="urn:microsoft.com/office/officeart/2005/8/layout/list1"/>
    <dgm:cxn modelId="{D3B23253-7841-4523-A6B5-942BFA998B82}" type="presParOf" srcId="{745A93E9-6688-4BC6-BCA1-BF4F8455292F}" destId="{A42D2497-6830-4D19-96A4-C9C22F4EE6A0}" srcOrd="8" destOrd="0" presId="urn:microsoft.com/office/officeart/2005/8/layout/list1"/>
    <dgm:cxn modelId="{CD81F464-3C2C-4CD8-B88C-4F08D15B6704}" type="presParOf" srcId="{A42D2497-6830-4D19-96A4-C9C22F4EE6A0}" destId="{885EBA57-56CA-4145-994B-9F478D0E219A}" srcOrd="0" destOrd="0" presId="urn:microsoft.com/office/officeart/2005/8/layout/list1"/>
    <dgm:cxn modelId="{39E27259-F2BD-4742-882E-514D0FB6354C}" type="presParOf" srcId="{A42D2497-6830-4D19-96A4-C9C22F4EE6A0}" destId="{4B67BB5C-AC26-4964-B366-1C91C15ED988}" srcOrd="1" destOrd="0" presId="urn:microsoft.com/office/officeart/2005/8/layout/list1"/>
    <dgm:cxn modelId="{7F5C33A7-F6A0-4B36-A647-8B4AEFDEE6B7}" type="presParOf" srcId="{745A93E9-6688-4BC6-BCA1-BF4F8455292F}" destId="{8E492528-E94F-4C58-A6F5-0083A9227DFE}" srcOrd="9" destOrd="0" presId="urn:microsoft.com/office/officeart/2005/8/layout/list1"/>
    <dgm:cxn modelId="{AD3C0FCF-89D6-4533-8984-CFF9CF667D79}" type="presParOf" srcId="{745A93E9-6688-4BC6-BCA1-BF4F8455292F}" destId="{B102A859-85F8-464C-8042-8FAF52F1E9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2B2BBC-B488-4E37-9D51-F86AF84DE6C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7A83947-F8E0-49A2-B0E4-FA18C469BA06}">
      <dgm:prSet phldrT="[Text]"/>
      <dgm:spPr>
        <a:noFill/>
        <a:ln w="76200">
          <a:solidFill>
            <a:srgbClr val="FFC000"/>
          </a:solidFill>
        </a:ln>
      </dgm:spPr>
      <dgm:t>
        <a:bodyPr/>
        <a:lstStyle/>
        <a:p>
          <a:r>
            <a:rPr lang="en-AU">
              <a:solidFill>
                <a:schemeClr val="tx1"/>
              </a:solidFill>
            </a:rPr>
            <a:t>Provide opportunity during defined points in the presentation </a:t>
          </a:r>
        </a:p>
      </dgm:t>
    </dgm:pt>
    <dgm:pt modelId="{7BE662E8-C587-43B6-BFB3-BA4C24D3A5B6}" type="parTrans" cxnId="{2AADC823-0334-41A4-8F7F-3C0848B4CC55}">
      <dgm:prSet/>
      <dgm:spPr/>
      <dgm:t>
        <a:bodyPr/>
        <a:lstStyle/>
        <a:p>
          <a:endParaRPr lang="en-AU"/>
        </a:p>
      </dgm:t>
    </dgm:pt>
    <dgm:pt modelId="{5C7560E6-2303-41AE-A258-4E38360AB8E0}" type="sibTrans" cxnId="{2AADC823-0334-41A4-8F7F-3C0848B4CC55}">
      <dgm:prSet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en-AU"/>
        </a:p>
      </dgm:t>
    </dgm:pt>
    <dgm:pt modelId="{BBEF7FA7-B99A-4606-85BC-174F4AE662CA}">
      <dgm:prSet phldrT="[Text]"/>
      <dgm:spPr>
        <a:noFill/>
        <a:ln w="76200">
          <a:solidFill>
            <a:srgbClr val="00B050"/>
          </a:solidFill>
        </a:ln>
      </dgm:spPr>
      <dgm:t>
        <a:bodyPr/>
        <a:lstStyle/>
        <a:p>
          <a:r>
            <a:rPr lang="en-AU">
              <a:solidFill>
                <a:schemeClr val="tx1"/>
              </a:solidFill>
            </a:rPr>
            <a:t>Provide opportunity after the end of the presentation </a:t>
          </a:r>
        </a:p>
      </dgm:t>
    </dgm:pt>
    <dgm:pt modelId="{755FDA6B-F772-471B-BD55-9F28854111B0}" type="parTrans" cxnId="{E4AEA819-4588-49F9-9BC7-8AAC22EF19C8}">
      <dgm:prSet/>
      <dgm:spPr/>
      <dgm:t>
        <a:bodyPr/>
        <a:lstStyle/>
        <a:p>
          <a:endParaRPr lang="en-AU"/>
        </a:p>
      </dgm:t>
    </dgm:pt>
    <dgm:pt modelId="{03265BDC-87D7-423F-8589-2A4CF1184FA4}" type="sibTrans" cxnId="{E4AEA819-4588-49F9-9BC7-8AAC22EF19C8}">
      <dgm:prSet/>
      <dgm:spPr/>
      <dgm:t>
        <a:bodyPr/>
        <a:lstStyle/>
        <a:p>
          <a:endParaRPr lang="en-AU"/>
        </a:p>
      </dgm:t>
    </dgm:pt>
    <dgm:pt modelId="{287B2F84-83F4-43B4-9ED0-2C0F78A84312}">
      <dgm:prSet phldrT="[Text]"/>
      <dgm:spPr>
        <a:noFill/>
        <a:ln w="76200">
          <a:solidFill>
            <a:srgbClr val="C00000"/>
          </a:solidFill>
        </a:ln>
      </dgm:spPr>
      <dgm:t>
        <a:bodyPr/>
        <a:lstStyle/>
        <a:p>
          <a:r>
            <a:rPr lang="en-AU">
              <a:solidFill>
                <a:schemeClr val="tx1"/>
              </a:solidFill>
            </a:rPr>
            <a:t>Provide opportunity any time during the presentation </a:t>
          </a:r>
        </a:p>
      </dgm:t>
    </dgm:pt>
    <dgm:pt modelId="{C77FA8BC-BFB5-4F04-9FEE-025EE55FA613}" type="parTrans" cxnId="{207F2348-DF8A-4650-9CA6-A1696D608676}">
      <dgm:prSet/>
      <dgm:spPr/>
      <dgm:t>
        <a:bodyPr/>
        <a:lstStyle/>
        <a:p>
          <a:endParaRPr lang="en-AU"/>
        </a:p>
      </dgm:t>
    </dgm:pt>
    <dgm:pt modelId="{5117DFB8-F9CE-4A39-9E26-34133FC22995}" type="sibTrans" cxnId="{207F2348-DF8A-4650-9CA6-A1696D608676}">
      <dgm:prSet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en-AU"/>
        </a:p>
      </dgm:t>
    </dgm:pt>
    <dgm:pt modelId="{841D19CC-AAFF-45C8-AC50-9207536282E2}" type="pres">
      <dgm:prSet presAssocID="{1D2B2BBC-B488-4E37-9D51-F86AF84DE6C0}" presName="outerComposite" presStyleCnt="0">
        <dgm:presLayoutVars>
          <dgm:chMax val="5"/>
          <dgm:dir/>
          <dgm:resizeHandles val="exact"/>
        </dgm:presLayoutVars>
      </dgm:prSet>
      <dgm:spPr/>
    </dgm:pt>
    <dgm:pt modelId="{6E2FF137-CAB1-48BE-8560-9B224B9ED7B8}" type="pres">
      <dgm:prSet presAssocID="{1D2B2BBC-B488-4E37-9D51-F86AF84DE6C0}" presName="dummyMaxCanvas" presStyleCnt="0">
        <dgm:presLayoutVars/>
      </dgm:prSet>
      <dgm:spPr/>
    </dgm:pt>
    <dgm:pt modelId="{930BC2E9-EB24-4249-BE28-C98616809D9A}" type="pres">
      <dgm:prSet presAssocID="{1D2B2BBC-B488-4E37-9D51-F86AF84DE6C0}" presName="ThreeNodes_1" presStyleLbl="node1" presStyleIdx="0" presStyleCnt="3">
        <dgm:presLayoutVars>
          <dgm:bulletEnabled val="1"/>
        </dgm:presLayoutVars>
      </dgm:prSet>
      <dgm:spPr/>
    </dgm:pt>
    <dgm:pt modelId="{790D0B7F-A4DE-4D41-8F78-EF9F5C81DBF5}" type="pres">
      <dgm:prSet presAssocID="{1D2B2BBC-B488-4E37-9D51-F86AF84DE6C0}" presName="ThreeNodes_2" presStyleLbl="node1" presStyleIdx="1" presStyleCnt="3">
        <dgm:presLayoutVars>
          <dgm:bulletEnabled val="1"/>
        </dgm:presLayoutVars>
      </dgm:prSet>
      <dgm:spPr/>
    </dgm:pt>
    <dgm:pt modelId="{2872E0C7-533D-4397-94C4-F4F72B09D81F}" type="pres">
      <dgm:prSet presAssocID="{1D2B2BBC-B488-4E37-9D51-F86AF84DE6C0}" presName="ThreeNodes_3" presStyleLbl="node1" presStyleIdx="2" presStyleCnt="3">
        <dgm:presLayoutVars>
          <dgm:bulletEnabled val="1"/>
        </dgm:presLayoutVars>
      </dgm:prSet>
      <dgm:spPr/>
    </dgm:pt>
    <dgm:pt modelId="{3100F9E1-F130-4F7F-9DE0-FFE9367C5872}" type="pres">
      <dgm:prSet presAssocID="{1D2B2BBC-B488-4E37-9D51-F86AF84DE6C0}" presName="ThreeConn_1-2" presStyleLbl="fgAccFollowNode1" presStyleIdx="0" presStyleCnt="2">
        <dgm:presLayoutVars>
          <dgm:bulletEnabled val="1"/>
        </dgm:presLayoutVars>
      </dgm:prSet>
      <dgm:spPr/>
    </dgm:pt>
    <dgm:pt modelId="{F36FAB7F-8550-4889-9344-E225CCCC4E47}" type="pres">
      <dgm:prSet presAssocID="{1D2B2BBC-B488-4E37-9D51-F86AF84DE6C0}" presName="ThreeConn_2-3" presStyleLbl="fgAccFollowNode1" presStyleIdx="1" presStyleCnt="2">
        <dgm:presLayoutVars>
          <dgm:bulletEnabled val="1"/>
        </dgm:presLayoutVars>
      </dgm:prSet>
      <dgm:spPr/>
    </dgm:pt>
    <dgm:pt modelId="{239ACEAA-D4DA-408B-BAF0-63300C0338B6}" type="pres">
      <dgm:prSet presAssocID="{1D2B2BBC-B488-4E37-9D51-F86AF84DE6C0}" presName="ThreeNodes_1_text" presStyleLbl="node1" presStyleIdx="2" presStyleCnt="3">
        <dgm:presLayoutVars>
          <dgm:bulletEnabled val="1"/>
        </dgm:presLayoutVars>
      </dgm:prSet>
      <dgm:spPr/>
    </dgm:pt>
    <dgm:pt modelId="{2A7261A9-BCA2-4AE4-B474-12ACB25D6440}" type="pres">
      <dgm:prSet presAssocID="{1D2B2BBC-B488-4E37-9D51-F86AF84DE6C0}" presName="ThreeNodes_2_text" presStyleLbl="node1" presStyleIdx="2" presStyleCnt="3">
        <dgm:presLayoutVars>
          <dgm:bulletEnabled val="1"/>
        </dgm:presLayoutVars>
      </dgm:prSet>
      <dgm:spPr/>
    </dgm:pt>
    <dgm:pt modelId="{BC158835-7E2B-4C5C-A6EF-382778B06FD0}" type="pres">
      <dgm:prSet presAssocID="{1D2B2BBC-B488-4E37-9D51-F86AF84DE6C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C295504-A4C4-4A94-8A7E-C520F3CB105E}" type="presOf" srcId="{BBEF7FA7-B99A-4606-85BC-174F4AE662CA}" destId="{BC158835-7E2B-4C5C-A6EF-382778B06FD0}" srcOrd="1" destOrd="0" presId="urn:microsoft.com/office/officeart/2005/8/layout/vProcess5"/>
    <dgm:cxn modelId="{FFA62A12-1C4F-4FE1-8B08-87C81932385A}" type="presOf" srcId="{5117DFB8-F9CE-4A39-9E26-34133FC22995}" destId="{3100F9E1-F130-4F7F-9DE0-FFE9367C5872}" srcOrd="0" destOrd="0" presId="urn:microsoft.com/office/officeart/2005/8/layout/vProcess5"/>
    <dgm:cxn modelId="{E4AEA819-4588-49F9-9BC7-8AAC22EF19C8}" srcId="{1D2B2BBC-B488-4E37-9D51-F86AF84DE6C0}" destId="{BBEF7FA7-B99A-4606-85BC-174F4AE662CA}" srcOrd="2" destOrd="0" parTransId="{755FDA6B-F772-471B-BD55-9F28854111B0}" sibTransId="{03265BDC-87D7-423F-8589-2A4CF1184FA4}"/>
    <dgm:cxn modelId="{2AADC823-0334-41A4-8F7F-3C0848B4CC55}" srcId="{1D2B2BBC-B488-4E37-9D51-F86AF84DE6C0}" destId="{67A83947-F8E0-49A2-B0E4-FA18C469BA06}" srcOrd="1" destOrd="0" parTransId="{7BE662E8-C587-43B6-BFB3-BA4C24D3A5B6}" sibTransId="{5C7560E6-2303-41AE-A258-4E38360AB8E0}"/>
    <dgm:cxn modelId="{D9014B5E-474E-4731-955A-22C9906A529B}" type="presOf" srcId="{67A83947-F8E0-49A2-B0E4-FA18C469BA06}" destId="{790D0B7F-A4DE-4D41-8F78-EF9F5C81DBF5}" srcOrd="0" destOrd="0" presId="urn:microsoft.com/office/officeart/2005/8/layout/vProcess5"/>
    <dgm:cxn modelId="{207F2348-DF8A-4650-9CA6-A1696D608676}" srcId="{1D2B2BBC-B488-4E37-9D51-F86AF84DE6C0}" destId="{287B2F84-83F4-43B4-9ED0-2C0F78A84312}" srcOrd="0" destOrd="0" parTransId="{C77FA8BC-BFB5-4F04-9FEE-025EE55FA613}" sibTransId="{5117DFB8-F9CE-4A39-9E26-34133FC22995}"/>
    <dgm:cxn modelId="{E598AA4B-C2A9-451C-A517-99ABDBE5FE26}" type="presOf" srcId="{287B2F84-83F4-43B4-9ED0-2C0F78A84312}" destId="{239ACEAA-D4DA-408B-BAF0-63300C0338B6}" srcOrd="1" destOrd="0" presId="urn:microsoft.com/office/officeart/2005/8/layout/vProcess5"/>
    <dgm:cxn modelId="{8D85EA50-99E5-441A-8C24-CC59FDE46B1F}" type="presOf" srcId="{1D2B2BBC-B488-4E37-9D51-F86AF84DE6C0}" destId="{841D19CC-AAFF-45C8-AC50-9207536282E2}" srcOrd="0" destOrd="0" presId="urn:microsoft.com/office/officeart/2005/8/layout/vProcess5"/>
    <dgm:cxn modelId="{7FA36D86-9B5C-4729-997B-D139A2AD6641}" type="presOf" srcId="{67A83947-F8E0-49A2-B0E4-FA18C469BA06}" destId="{2A7261A9-BCA2-4AE4-B474-12ACB25D6440}" srcOrd="1" destOrd="0" presId="urn:microsoft.com/office/officeart/2005/8/layout/vProcess5"/>
    <dgm:cxn modelId="{F327B6AF-DF70-4F4B-A1F2-26FEF551B451}" type="presOf" srcId="{5C7560E6-2303-41AE-A258-4E38360AB8E0}" destId="{F36FAB7F-8550-4889-9344-E225CCCC4E47}" srcOrd="0" destOrd="0" presId="urn:microsoft.com/office/officeart/2005/8/layout/vProcess5"/>
    <dgm:cxn modelId="{A45450C5-0268-4EB1-9232-7C616881C525}" type="presOf" srcId="{287B2F84-83F4-43B4-9ED0-2C0F78A84312}" destId="{930BC2E9-EB24-4249-BE28-C98616809D9A}" srcOrd="0" destOrd="0" presId="urn:microsoft.com/office/officeart/2005/8/layout/vProcess5"/>
    <dgm:cxn modelId="{006C37D2-9891-4652-8C19-E5A2B8BD8B39}" type="presOf" srcId="{BBEF7FA7-B99A-4606-85BC-174F4AE662CA}" destId="{2872E0C7-533D-4397-94C4-F4F72B09D81F}" srcOrd="0" destOrd="0" presId="urn:microsoft.com/office/officeart/2005/8/layout/vProcess5"/>
    <dgm:cxn modelId="{93DB3CDC-05B0-4273-9185-E4265E07D3DF}" type="presParOf" srcId="{841D19CC-AAFF-45C8-AC50-9207536282E2}" destId="{6E2FF137-CAB1-48BE-8560-9B224B9ED7B8}" srcOrd="0" destOrd="0" presId="urn:microsoft.com/office/officeart/2005/8/layout/vProcess5"/>
    <dgm:cxn modelId="{86B2D6C1-8A82-43AA-8516-9EEAC9B3AA34}" type="presParOf" srcId="{841D19CC-AAFF-45C8-AC50-9207536282E2}" destId="{930BC2E9-EB24-4249-BE28-C98616809D9A}" srcOrd="1" destOrd="0" presId="urn:microsoft.com/office/officeart/2005/8/layout/vProcess5"/>
    <dgm:cxn modelId="{DBB215FE-6492-4666-8DDC-AE9DFCE492D7}" type="presParOf" srcId="{841D19CC-AAFF-45C8-AC50-9207536282E2}" destId="{790D0B7F-A4DE-4D41-8F78-EF9F5C81DBF5}" srcOrd="2" destOrd="0" presId="urn:microsoft.com/office/officeart/2005/8/layout/vProcess5"/>
    <dgm:cxn modelId="{A7C1B57B-76F9-415C-9BB6-EED686565123}" type="presParOf" srcId="{841D19CC-AAFF-45C8-AC50-9207536282E2}" destId="{2872E0C7-533D-4397-94C4-F4F72B09D81F}" srcOrd="3" destOrd="0" presId="urn:microsoft.com/office/officeart/2005/8/layout/vProcess5"/>
    <dgm:cxn modelId="{3AFEBDCC-120D-4FFA-9C50-FA66BBCF49D5}" type="presParOf" srcId="{841D19CC-AAFF-45C8-AC50-9207536282E2}" destId="{3100F9E1-F130-4F7F-9DE0-FFE9367C5872}" srcOrd="4" destOrd="0" presId="urn:microsoft.com/office/officeart/2005/8/layout/vProcess5"/>
    <dgm:cxn modelId="{B0D66ED3-A927-4229-842F-BDF5589ACD53}" type="presParOf" srcId="{841D19CC-AAFF-45C8-AC50-9207536282E2}" destId="{F36FAB7F-8550-4889-9344-E225CCCC4E47}" srcOrd="5" destOrd="0" presId="urn:microsoft.com/office/officeart/2005/8/layout/vProcess5"/>
    <dgm:cxn modelId="{BE4A257C-BA0D-40FA-8269-B57352742A09}" type="presParOf" srcId="{841D19CC-AAFF-45C8-AC50-9207536282E2}" destId="{239ACEAA-D4DA-408B-BAF0-63300C0338B6}" srcOrd="6" destOrd="0" presId="urn:microsoft.com/office/officeart/2005/8/layout/vProcess5"/>
    <dgm:cxn modelId="{0F5A2735-2CB6-44B2-A3F5-0047DA2070A3}" type="presParOf" srcId="{841D19CC-AAFF-45C8-AC50-9207536282E2}" destId="{2A7261A9-BCA2-4AE4-B474-12ACB25D6440}" srcOrd="7" destOrd="0" presId="urn:microsoft.com/office/officeart/2005/8/layout/vProcess5"/>
    <dgm:cxn modelId="{B554A1D5-B506-483E-B57C-9EED5CB3B3AB}" type="presParOf" srcId="{841D19CC-AAFF-45C8-AC50-9207536282E2}" destId="{BC158835-7E2B-4C5C-A6EF-382778B06FD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FFB7EF-CD7B-4556-A387-61C271A3C2F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05DC6BE-BDF2-4639-BA37-5EE6638C947A}">
      <dgm:prSet phldrT="[Text]"/>
      <dgm:spPr>
        <a:solidFill>
          <a:srgbClr val="7030A0"/>
        </a:solidFill>
      </dgm:spPr>
      <dgm:t>
        <a:bodyPr/>
        <a:lstStyle/>
        <a:p>
          <a:r>
            <a:rPr lang="en-AU"/>
            <a:t>Paraphrase the question </a:t>
          </a:r>
        </a:p>
      </dgm:t>
    </dgm:pt>
    <dgm:pt modelId="{D61FE9ED-C85B-4184-8488-392345863DDE}" type="parTrans" cxnId="{38F8A3BE-B904-4304-972C-FB652BCD8718}">
      <dgm:prSet/>
      <dgm:spPr/>
      <dgm:t>
        <a:bodyPr/>
        <a:lstStyle/>
        <a:p>
          <a:endParaRPr lang="en-AU"/>
        </a:p>
      </dgm:t>
    </dgm:pt>
    <dgm:pt modelId="{5FFDFE47-A356-4BB2-8D09-31E7C3660876}" type="sibTrans" cxnId="{38F8A3BE-B904-4304-972C-FB652BCD8718}">
      <dgm:prSet/>
      <dgm:spPr/>
      <dgm:t>
        <a:bodyPr/>
        <a:lstStyle/>
        <a:p>
          <a:endParaRPr lang="en-AU"/>
        </a:p>
      </dgm:t>
    </dgm:pt>
    <dgm:pt modelId="{A106DBC2-607B-4EBE-8BA9-63EB2F5E37CB}">
      <dgm:prSet phldrT="[Text]"/>
      <dgm:spPr>
        <a:solidFill>
          <a:srgbClr val="FFC000"/>
        </a:solidFill>
      </dgm:spPr>
      <dgm:t>
        <a:bodyPr/>
        <a:lstStyle/>
        <a:p>
          <a:r>
            <a:rPr lang="en-AU">
              <a:solidFill>
                <a:schemeClr val="tx1"/>
              </a:solidFill>
            </a:rPr>
            <a:t>Defer if you don’t have answer</a:t>
          </a:r>
        </a:p>
      </dgm:t>
    </dgm:pt>
    <dgm:pt modelId="{A37FF18C-C977-4BF7-94D7-D2BED39F389F}" type="parTrans" cxnId="{920A184D-576D-4B23-BD7A-9DFAD9DDFB7B}">
      <dgm:prSet/>
      <dgm:spPr/>
      <dgm:t>
        <a:bodyPr/>
        <a:lstStyle/>
        <a:p>
          <a:endParaRPr lang="en-AU"/>
        </a:p>
      </dgm:t>
    </dgm:pt>
    <dgm:pt modelId="{CF7999F4-D615-47C0-A388-7571A6BA80F1}" type="sibTrans" cxnId="{920A184D-576D-4B23-BD7A-9DFAD9DDFB7B}">
      <dgm:prSet/>
      <dgm:spPr/>
      <dgm:t>
        <a:bodyPr/>
        <a:lstStyle/>
        <a:p>
          <a:endParaRPr lang="en-AU"/>
        </a:p>
      </dgm:t>
    </dgm:pt>
    <dgm:pt modelId="{E4D7D6DD-C75A-4AE1-A88E-79632B4D2F3E}">
      <dgm:prSet phldrT="[Text]"/>
      <dgm:spPr>
        <a:solidFill>
          <a:srgbClr val="FF0000"/>
        </a:solidFill>
      </dgm:spPr>
      <dgm:t>
        <a:bodyPr/>
        <a:lstStyle/>
        <a:p>
          <a:r>
            <a:rPr lang="en-AU"/>
            <a:t>Include the whole audience</a:t>
          </a:r>
        </a:p>
      </dgm:t>
    </dgm:pt>
    <dgm:pt modelId="{9202DDEF-7B43-44AE-B5A6-F48BCF0997A5}" type="parTrans" cxnId="{A022D6D7-1367-49C5-B735-BCD08F83ABB7}">
      <dgm:prSet/>
      <dgm:spPr/>
      <dgm:t>
        <a:bodyPr/>
        <a:lstStyle/>
        <a:p>
          <a:endParaRPr lang="en-AU"/>
        </a:p>
      </dgm:t>
    </dgm:pt>
    <dgm:pt modelId="{79CEA06D-3323-4006-9EAE-14264CE100AA}" type="sibTrans" cxnId="{A022D6D7-1367-49C5-B735-BCD08F83ABB7}">
      <dgm:prSet/>
      <dgm:spPr/>
      <dgm:t>
        <a:bodyPr/>
        <a:lstStyle/>
        <a:p>
          <a:endParaRPr lang="en-AU"/>
        </a:p>
      </dgm:t>
    </dgm:pt>
    <dgm:pt modelId="{DC4E697B-03DC-4702-918E-4589763A2DA2}">
      <dgm:prSet phldrT="[Text]"/>
      <dgm:spPr>
        <a:solidFill>
          <a:srgbClr val="00B050"/>
        </a:solidFill>
      </dgm:spPr>
      <dgm:t>
        <a:bodyPr/>
        <a:lstStyle/>
        <a:p>
          <a:r>
            <a:rPr lang="en-AU"/>
            <a:t>Listen to the whole question </a:t>
          </a:r>
        </a:p>
      </dgm:t>
    </dgm:pt>
    <dgm:pt modelId="{82F82E5A-8D55-4648-AEE3-A9FDEFF24B05}" type="parTrans" cxnId="{F091E927-D3AA-4F55-BF77-4B7E099E4886}">
      <dgm:prSet/>
      <dgm:spPr/>
      <dgm:t>
        <a:bodyPr/>
        <a:lstStyle/>
        <a:p>
          <a:endParaRPr lang="en-AU"/>
        </a:p>
      </dgm:t>
    </dgm:pt>
    <dgm:pt modelId="{5237D676-DBD6-4F81-80BA-B03A1EC2F74A}" type="sibTrans" cxnId="{F091E927-D3AA-4F55-BF77-4B7E099E4886}">
      <dgm:prSet/>
      <dgm:spPr/>
      <dgm:t>
        <a:bodyPr/>
        <a:lstStyle/>
        <a:p>
          <a:endParaRPr lang="en-AU"/>
        </a:p>
      </dgm:t>
    </dgm:pt>
    <dgm:pt modelId="{BB91F86C-D23F-4E31-B60A-EC4EA31826F8}" type="pres">
      <dgm:prSet presAssocID="{7CFFB7EF-CD7B-4556-A387-61C271A3C2FC}" presName="matrix" presStyleCnt="0">
        <dgm:presLayoutVars>
          <dgm:chMax val="1"/>
          <dgm:dir/>
          <dgm:resizeHandles val="exact"/>
        </dgm:presLayoutVars>
      </dgm:prSet>
      <dgm:spPr/>
    </dgm:pt>
    <dgm:pt modelId="{DCBDE408-620A-4B47-9AAE-6E1ED40878C1}" type="pres">
      <dgm:prSet presAssocID="{7CFFB7EF-CD7B-4556-A387-61C271A3C2FC}" presName="diamond" presStyleLbl="bgShp" presStyleIdx="0" presStyleCnt="1"/>
      <dgm:spPr/>
    </dgm:pt>
    <dgm:pt modelId="{2DFB6745-0F48-47A3-9BFD-1DA164AD5BA2}" type="pres">
      <dgm:prSet presAssocID="{7CFFB7EF-CD7B-4556-A387-61C271A3C2F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4622DD7-42DB-4A98-8E81-D207359A929B}" type="pres">
      <dgm:prSet presAssocID="{7CFFB7EF-CD7B-4556-A387-61C271A3C2F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791F2A6-A375-4B8A-9DD0-266B66C8FFEF}" type="pres">
      <dgm:prSet presAssocID="{7CFFB7EF-CD7B-4556-A387-61C271A3C2F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791E0E8-1866-4574-88AB-E0E55C035A1E}" type="pres">
      <dgm:prSet presAssocID="{7CFFB7EF-CD7B-4556-A387-61C271A3C2F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B29212-086F-4D0C-8795-3663C9B9D4AA}" type="presOf" srcId="{7CFFB7EF-CD7B-4556-A387-61C271A3C2FC}" destId="{BB91F86C-D23F-4E31-B60A-EC4EA31826F8}" srcOrd="0" destOrd="0" presId="urn:microsoft.com/office/officeart/2005/8/layout/matrix3"/>
    <dgm:cxn modelId="{F091E927-D3AA-4F55-BF77-4B7E099E4886}" srcId="{7CFFB7EF-CD7B-4556-A387-61C271A3C2FC}" destId="{DC4E697B-03DC-4702-918E-4589763A2DA2}" srcOrd="3" destOrd="0" parTransId="{82F82E5A-8D55-4648-AEE3-A9FDEFF24B05}" sibTransId="{5237D676-DBD6-4F81-80BA-B03A1EC2F74A}"/>
    <dgm:cxn modelId="{6F72A23A-4973-4AF8-A638-4B7E86DC91CD}" type="presOf" srcId="{A106DBC2-607B-4EBE-8BA9-63EB2F5E37CB}" destId="{64622DD7-42DB-4A98-8E81-D207359A929B}" srcOrd="0" destOrd="0" presId="urn:microsoft.com/office/officeart/2005/8/layout/matrix3"/>
    <dgm:cxn modelId="{46672562-228C-4614-B500-16DCA6EC34F4}" type="presOf" srcId="{205DC6BE-BDF2-4639-BA37-5EE6638C947A}" destId="{2DFB6745-0F48-47A3-9BFD-1DA164AD5BA2}" srcOrd="0" destOrd="0" presId="urn:microsoft.com/office/officeart/2005/8/layout/matrix3"/>
    <dgm:cxn modelId="{FC8E1A44-EBDF-44F2-94AA-7736C5992B11}" type="presOf" srcId="{DC4E697B-03DC-4702-918E-4589763A2DA2}" destId="{6791E0E8-1866-4574-88AB-E0E55C035A1E}" srcOrd="0" destOrd="0" presId="urn:microsoft.com/office/officeart/2005/8/layout/matrix3"/>
    <dgm:cxn modelId="{920A184D-576D-4B23-BD7A-9DFAD9DDFB7B}" srcId="{7CFFB7EF-CD7B-4556-A387-61C271A3C2FC}" destId="{A106DBC2-607B-4EBE-8BA9-63EB2F5E37CB}" srcOrd="1" destOrd="0" parTransId="{A37FF18C-C977-4BF7-94D7-D2BED39F389F}" sibTransId="{CF7999F4-D615-47C0-A388-7571A6BA80F1}"/>
    <dgm:cxn modelId="{2F5411B9-5B41-449C-B1C1-9D9BF8AFC88E}" type="presOf" srcId="{E4D7D6DD-C75A-4AE1-A88E-79632B4D2F3E}" destId="{5791F2A6-A375-4B8A-9DD0-266B66C8FFEF}" srcOrd="0" destOrd="0" presId="urn:microsoft.com/office/officeart/2005/8/layout/matrix3"/>
    <dgm:cxn modelId="{38F8A3BE-B904-4304-972C-FB652BCD8718}" srcId="{7CFFB7EF-CD7B-4556-A387-61C271A3C2FC}" destId="{205DC6BE-BDF2-4639-BA37-5EE6638C947A}" srcOrd="0" destOrd="0" parTransId="{D61FE9ED-C85B-4184-8488-392345863DDE}" sibTransId="{5FFDFE47-A356-4BB2-8D09-31E7C3660876}"/>
    <dgm:cxn modelId="{A022D6D7-1367-49C5-B735-BCD08F83ABB7}" srcId="{7CFFB7EF-CD7B-4556-A387-61C271A3C2FC}" destId="{E4D7D6DD-C75A-4AE1-A88E-79632B4D2F3E}" srcOrd="2" destOrd="0" parTransId="{9202DDEF-7B43-44AE-B5A6-F48BCF0997A5}" sibTransId="{79CEA06D-3323-4006-9EAE-14264CE100AA}"/>
    <dgm:cxn modelId="{3DFF1443-00DB-4518-9E41-6B47993976D1}" type="presParOf" srcId="{BB91F86C-D23F-4E31-B60A-EC4EA31826F8}" destId="{DCBDE408-620A-4B47-9AAE-6E1ED40878C1}" srcOrd="0" destOrd="0" presId="urn:microsoft.com/office/officeart/2005/8/layout/matrix3"/>
    <dgm:cxn modelId="{5C580F0F-D7C3-47C0-B3D9-53101920F0B5}" type="presParOf" srcId="{BB91F86C-D23F-4E31-B60A-EC4EA31826F8}" destId="{2DFB6745-0F48-47A3-9BFD-1DA164AD5BA2}" srcOrd="1" destOrd="0" presId="urn:microsoft.com/office/officeart/2005/8/layout/matrix3"/>
    <dgm:cxn modelId="{830FE221-6CA0-4D10-8B3B-3CBDC476EBD0}" type="presParOf" srcId="{BB91F86C-D23F-4E31-B60A-EC4EA31826F8}" destId="{64622DD7-42DB-4A98-8E81-D207359A929B}" srcOrd="2" destOrd="0" presId="urn:microsoft.com/office/officeart/2005/8/layout/matrix3"/>
    <dgm:cxn modelId="{CA5145FE-A707-4027-85BD-C9A3C9E19DF3}" type="presParOf" srcId="{BB91F86C-D23F-4E31-B60A-EC4EA31826F8}" destId="{5791F2A6-A375-4B8A-9DD0-266B66C8FFEF}" srcOrd="3" destOrd="0" presId="urn:microsoft.com/office/officeart/2005/8/layout/matrix3"/>
    <dgm:cxn modelId="{35B70994-2B4E-4947-8C4E-4DF6039BD9D0}" type="presParOf" srcId="{BB91F86C-D23F-4E31-B60A-EC4EA31826F8}" destId="{6791E0E8-1866-4574-88AB-E0E55C035A1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9C20895-6702-430E-A20E-6DB30C88258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0C7A066-22FE-4361-8B4B-5817CDA98D0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AU" sz="2400"/>
            <a:t>Use of presentation aids</a:t>
          </a:r>
        </a:p>
      </dgm:t>
    </dgm:pt>
    <dgm:pt modelId="{8193BA38-F1B1-42F5-892A-EED6B9584412}" type="parTrans" cxnId="{DDCB783B-253A-4C1E-99E1-1036A3389ECB}">
      <dgm:prSet/>
      <dgm:spPr/>
      <dgm:t>
        <a:bodyPr/>
        <a:lstStyle/>
        <a:p>
          <a:endParaRPr lang="en-AU"/>
        </a:p>
      </dgm:t>
    </dgm:pt>
    <dgm:pt modelId="{CEDE4ADA-9D3E-4A4C-9357-2E4170303BF2}" type="sibTrans" cxnId="{DDCB783B-253A-4C1E-99E1-1036A3389ECB}">
      <dgm:prSet/>
      <dgm:spPr/>
      <dgm:t>
        <a:bodyPr/>
        <a:lstStyle/>
        <a:p>
          <a:endParaRPr lang="en-AU"/>
        </a:p>
      </dgm:t>
    </dgm:pt>
    <dgm:pt modelId="{686D4CFB-CCD7-4CF0-8A95-4DAFC037C840}">
      <dgm:prSet phldrT="[Text]"/>
      <dgm:spPr>
        <a:solidFill>
          <a:srgbClr val="FFC000"/>
        </a:solidFill>
      </dgm:spPr>
      <dgm:t>
        <a:bodyPr/>
        <a:lstStyle/>
        <a:p>
          <a:r>
            <a:rPr lang="en-AU">
              <a:solidFill>
                <a:schemeClr val="tx1"/>
              </a:solidFill>
            </a:rPr>
            <a:t>Content of presentation</a:t>
          </a:r>
        </a:p>
      </dgm:t>
    </dgm:pt>
    <dgm:pt modelId="{1D3DF411-C15A-45E2-8396-8D343B8AD609}" type="parTrans" cxnId="{04E098C6-580E-4204-9568-D31967845640}">
      <dgm:prSet/>
      <dgm:spPr/>
      <dgm:t>
        <a:bodyPr/>
        <a:lstStyle/>
        <a:p>
          <a:endParaRPr lang="en-AU"/>
        </a:p>
      </dgm:t>
    </dgm:pt>
    <dgm:pt modelId="{5C378B09-B642-4581-A0E5-A22DF8344EE3}" type="sibTrans" cxnId="{04E098C6-580E-4204-9568-D31967845640}">
      <dgm:prSet/>
      <dgm:spPr/>
      <dgm:t>
        <a:bodyPr/>
        <a:lstStyle/>
        <a:p>
          <a:endParaRPr lang="en-AU"/>
        </a:p>
      </dgm:t>
    </dgm:pt>
    <dgm:pt modelId="{9D7A667D-23EF-495E-8E88-2F95A03B5D6A}">
      <dgm:prSet phldrT="[Text]"/>
      <dgm:spPr>
        <a:solidFill>
          <a:srgbClr val="CC00CC"/>
        </a:solidFill>
      </dgm:spPr>
      <dgm:t>
        <a:bodyPr/>
        <a:lstStyle/>
        <a:p>
          <a:r>
            <a:rPr lang="en-AU"/>
            <a:t>Delivery of presentation</a:t>
          </a:r>
        </a:p>
      </dgm:t>
    </dgm:pt>
    <dgm:pt modelId="{47254883-6814-45F5-8948-8DB458F4BFCB}" type="parTrans" cxnId="{AB42C872-47E9-466E-BD95-68F88936022F}">
      <dgm:prSet/>
      <dgm:spPr/>
      <dgm:t>
        <a:bodyPr/>
        <a:lstStyle/>
        <a:p>
          <a:endParaRPr lang="en-AU"/>
        </a:p>
      </dgm:t>
    </dgm:pt>
    <dgm:pt modelId="{E41BA092-68F1-4C15-BED9-05576C027C3C}" type="sibTrans" cxnId="{AB42C872-47E9-466E-BD95-68F88936022F}">
      <dgm:prSet/>
      <dgm:spPr/>
      <dgm:t>
        <a:bodyPr/>
        <a:lstStyle/>
        <a:p>
          <a:endParaRPr lang="en-AU"/>
        </a:p>
      </dgm:t>
    </dgm:pt>
    <dgm:pt modelId="{244CCB29-1140-4CFE-8917-7859CFE4205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2100"/>
            <a:t>Organisation of information</a:t>
          </a:r>
        </a:p>
      </dgm:t>
    </dgm:pt>
    <dgm:pt modelId="{CA848F45-2F45-466F-8187-D02A25D9E6EE}" type="parTrans" cxnId="{FEB65044-F47A-45B9-86E9-DF9CD66213F4}">
      <dgm:prSet/>
      <dgm:spPr/>
      <dgm:t>
        <a:bodyPr/>
        <a:lstStyle/>
        <a:p>
          <a:endParaRPr lang="en-AU"/>
        </a:p>
      </dgm:t>
    </dgm:pt>
    <dgm:pt modelId="{453C4C8D-4D12-4EA5-8376-777D948FE778}" type="sibTrans" cxnId="{FEB65044-F47A-45B9-86E9-DF9CD66213F4}">
      <dgm:prSet/>
      <dgm:spPr/>
      <dgm:t>
        <a:bodyPr/>
        <a:lstStyle/>
        <a:p>
          <a:endParaRPr lang="en-AU"/>
        </a:p>
      </dgm:t>
    </dgm:pt>
    <dgm:pt modelId="{068EF200-11D9-4174-87F9-E06B8C71A3C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AU" sz="2100"/>
            <a:t>Over-all quality of presentation</a:t>
          </a:r>
        </a:p>
      </dgm:t>
    </dgm:pt>
    <dgm:pt modelId="{1E25CC2B-47DF-4327-AD98-51CBBEFA90E9}" type="parTrans" cxnId="{8B7146FA-EEE9-4A81-AA99-AE776642B865}">
      <dgm:prSet/>
      <dgm:spPr/>
      <dgm:t>
        <a:bodyPr/>
        <a:lstStyle/>
        <a:p>
          <a:endParaRPr lang="en-AU"/>
        </a:p>
      </dgm:t>
    </dgm:pt>
    <dgm:pt modelId="{7C190123-A93E-4E69-BA50-0D3311AF98FC}" type="sibTrans" cxnId="{8B7146FA-EEE9-4A81-AA99-AE776642B865}">
      <dgm:prSet/>
      <dgm:spPr/>
      <dgm:t>
        <a:bodyPr/>
        <a:lstStyle/>
        <a:p>
          <a:endParaRPr lang="en-AU"/>
        </a:p>
      </dgm:t>
    </dgm:pt>
    <dgm:pt modelId="{86AE9DF9-3562-475C-9D06-FDAA16843EC5}">
      <dgm:prSet phldrT="[Text]"/>
      <dgm:spPr>
        <a:solidFill>
          <a:srgbClr val="FF0066"/>
        </a:solidFill>
      </dgm:spPr>
      <dgm:t>
        <a:bodyPr/>
        <a:lstStyle/>
        <a:p>
          <a:r>
            <a:rPr lang="en-AU"/>
            <a:t>Venue of presentation</a:t>
          </a:r>
        </a:p>
      </dgm:t>
    </dgm:pt>
    <dgm:pt modelId="{A9F1A88A-FDC0-4A8F-AA39-8ABE38A7CAD4}" type="parTrans" cxnId="{0FE77ABD-28D3-4A41-B0D2-88A89C8860C6}">
      <dgm:prSet/>
      <dgm:spPr/>
      <dgm:t>
        <a:bodyPr/>
        <a:lstStyle/>
        <a:p>
          <a:endParaRPr lang="en-AU"/>
        </a:p>
      </dgm:t>
    </dgm:pt>
    <dgm:pt modelId="{9C120AC8-065D-4063-8977-9DE5E880E453}" type="sibTrans" cxnId="{0FE77ABD-28D3-4A41-B0D2-88A89C8860C6}">
      <dgm:prSet/>
      <dgm:spPr/>
      <dgm:t>
        <a:bodyPr/>
        <a:lstStyle/>
        <a:p>
          <a:endParaRPr lang="en-AU"/>
        </a:p>
      </dgm:t>
    </dgm:pt>
    <dgm:pt modelId="{68890802-D6F3-4650-B931-6448AF07C718}">
      <dgm:prSet phldrT="[Text]"/>
      <dgm:spPr>
        <a:solidFill>
          <a:srgbClr val="0033CC"/>
        </a:solidFill>
      </dgm:spPr>
      <dgm:t>
        <a:bodyPr/>
        <a:lstStyle/>
        <a:p>
          <a:r>
            <a:rPr lang="en-AU"/>
            <a:t>Invitation for discussion</a:t>
          </a:r>
        </a:p>
      </dgm:t>
    </dgm:pt>
    <dgm:pt modelId="{D83F4C07-8674-4FB2-BF5E-B8DE17027C60}" type="parTrans" cxnId="{D303ACC9-5DF8-4C9D-98DB-B9FC5F32D0C7}">
      <dgm:prSet/>
      <dgm:spPr/>
      <dgm:t>
        <a:bodyPr/>
        <a:lstStyle/>
        <a:p>
          <a:endParaRPr lang="en-AU"/>
        </a:p>
      </dgm:t>
    </dgm:pt>
    <dgm:pt modelId="{F8466F78-F551-449B-8149-76370423F40C}" type="sibTrans" cxnId="{D303ACC9-5DF8-4C9D-98DB-B9FC5F32D0C7}">
      <dgm:prSet/>
      <dgm:spPr/>
      <dgm:t>
        <a:bodyPr/>
        <a:lstStyle/>
        <a:p>
          <a:endParaRPr lang="en-AU"/>
        </a:p>
      </dgm:t>
    </dgm:pt>
    <dgm:pt modelId="{AA3D73BF-0624-4BFF-B193-A067F8448277}" type="pres">
      <dgm:prSet presAssocID="{79C20895-6702-430E-A20E-6DB30C8825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F3E6598-BBA0-4317-9CB8-AAE57FFC124B}" type="pres">
      <dgm:prSet presAssocID="{50C7A066-22FE-4361-8B4B-5817CDA98D0B}" presName="Parent" presStyleLbl="node0" presStyleIdx="0" presStyleCnt="1">
        <dgm:presLayoutVars>
          <dgm:chMax val="6"/>
          <dgm:chPref val="6"/>
        </dgm:presLayoutVars>
      </dgm:prSet>
      <dgm:spPr/>
    </dgm:pt>
    <dgm:pt modelId="{8A9FD41F-ABA8-4691-97CF-36F90DB03F58}" type="pres">
      <dgm:prSet presAssocID="{686D4CFB-CCD7-4CF0-8A95-4DAFC037C840}" presName="Accent1" presStyleCnt="0"/>
      <dgm:spPr/>
    </dgm:pt>
    <dgm:pt modelId="{162F58DB-5467-4A0C-AE5C-2A1D85F73F60}" type="pres">
      <dgm:prSet presAssocID="{686D4CFB-CCD7-4CF0-8A95-4DAFC037C840}" presName="Accent" presStyleLbl="bgShp" presStyleIdx="0" presStyleCnt="6"/>
      <dgm:spPr/>
    </dgm:pt>
    <dgm:pt modelId="{40515D93-4E2F-4BCA-9E4B-A34FF368EEB8}" type="pres">
      <dgm:prSet presAssocID="{686D4CFB-CCD7-4CF0-8A95-4DAFC037C84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B249767-41B0-46FC-A2C3-82F8C3DE8186}" type="pres">
      <dgm:prSet presAssocID="{244CCB29-1140-4CFE-8917-7859CFE4205A}" presName="Accent2" presStyleCnt="0"/>
      <dgm:spPr/>
    </dgm:pt>
    <dgm:pt modelId="{23266F63-2D88-40D9-B754-817259C620FC}" type="pres">
      <dgm:prSet presAssocID="{244CCB29-1140-4CFE-8917-7859CFE4205A}" presName="Accent" presStyleLbl="bgShp" presStyleIdx="1" presStyleCnt="6"/>
      <dgm:spPr/>
    </dgm:pt>
    <dgm:pt modelId="{22A27610-94AA-4CDF-A347-8DD117C7D4DE}" type="pres">
      <dgm:prSet presAssocID="{244CCB29-1140-4CFE-8917-7859CFE4205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669DF94-4DB9-432D-8906-8BDB3E397B31}" type="pres">
      <dgm:prSet presAssocID="{068EF200-11D9-4174-87F9-E06B8C71A3C9}" presName="Accent3" presStyleCnt="0"/>
      <dgm:spPr/>
    </dgm:pt>
    <dgm:pt modelId="{E38BF4C1-356F-4023-A9B2-041F490655A6}" type="pres">
      <dgm:prSet presAssocID="{068EF200-11D9-4174-87F9-E06B8C71A3C9}" presName="Accent" presStyleLbl="bgShp" presStyleIdx="2" presStyleCnt="6"/>
      <dgm:spPr/>
    </dgm:pt>
    <dgm:pt modelId="{5E92F0EA-D69D-46B3-BF18-6E54FD8E80FC}" type="pres">
      <dgm:prSet presAssocID="{068EF200-11D9-4174-87F9-E06B8C71A3C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2E77E0F-A2BF-49BF-8E9C-F52ACF90F550}" type="pres">
      <dgm:prSet presAssocID="{9D7A667D-23EF-495E-8E88-2F95A03B5D6A}" presName="Accent4" presStyleCnt="0"/>
      <dgm:spPr/>
    </dgm:pt>
    <dgm:pt modelId="{581AFC74-FC46-4D9D-B3E0-F138177BC10A}" type="pres">
      <dgm:prSet presAssocID="{9D7A667D-23EF-495E-8E88-2F95A03B5D6A}" presName="Accent" presStyleLbl="bgShp" presStyleIdx="3" presStyleCnt="6"/>
      <dgm:spPr/>
    </dgm:pt>
    <dgm:pt modelId="{F3349E6D-A290-448E-8042-7CDF40275B61}" type="pres">
      <dgm:prSet presAssocID="{9D7A667D-23EF-495E-8E88-2F95A03B5D6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C60999A-96DE-4C2C-A5D9-17315865F015}" type="pres">
      <dgm:prSet presAssocID="{86AE9DF9-3562-475C-9D06-FDAA16843EC5}" presName="Accent5" presStyleCnt="0"/>
      <dgm:spPr/>
    </dgm:pt>
    <dgm:pt modelId="{04DE65C8-5EE3-40CA-A118-B5EDD61113F2}" type="pres">
      <dgm:prSet presAssocID="{86AE9DF9-3562-475C-9D06-FDAA16843EC5}" presName="Accent" presStyleLbl="bgShp" presStyleIdx="4" presStyleCnt="6"/>
      <dgm:spPr/>
    </dgm:pt>
    <dgm:pt modelId="{D1F1DB52-D913-46E8-9C0B-48DCF276ED74}" type="pres">
      <dgm:prSet presAssocID="{86AE9DF9-3562-475C-9D06-FDAA16843EC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8969EF0-2906-4A95-B354-74BDE5491BC1}" type="pres">
      <dgm:prSet presAssocID="{68890802-D6F3-4650-B931-6448AF07C718}" presName="Accent6" presStyleCnt="0"/>
      <dgm:spPr/>
    </dgm:pt>
    <dgm:pt modelId="{281622A7-677A-42E8-B71E-BB2DE3815F26}" type="pres">
      <dgm:prSet presAssocID="{68890802-D6F3-4650-B931-6448AF07C718}" presName="Accent" presStyleLbl="bgShp" presStyleIdx="5" presStyleCnt="6"/>
      <dgm:spPr/>
    </dgm:pt>
    <dgm:pt modelId="{2E3CF62D-D85A-4831-BB49-B292FCF840AD}" type="pres">
      <dgm:prSet presAssocID="{68890802-D6F3-4650-B931-6448AF07C71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543C82E-4E01-4BEC-B589-2A139BBDDE23}" type="presOf" srcId="{68890802-D6F3-4650-B931-6448AF07C718}" destId="{2E3CF62D-D85A-4831-BB49-B292FCF840AD}" srcOrd="0" destOrd="0" presId="urn:microsoft.com/office/officeart/2011/layout/HexagonRadial"/>
    <dgm:cxn modelId="{DDCB783B-253A-4C1E-99E1-1036A3389ECB}" srcId="{79C20895-6702-430E-A20E-6DB30C88258F}" destId="{50C7A066-22FE-4361-8B4B-5817CDA98D0B}" srcOrd="0" destOrd="0" parTransId="{8193BA38-F1B1-42F5-892A-EED6B9584412}" sibTransId="{CEDE4ADA-9D3E-4A4C-9357-2E4170303BF2}"/>
    <dgm:cxn modelId="{7BAB9B3C-B9EE-47C1-BA40-42B2A67248EA}" type="presOf" srcId="{9D7A667D-23EF-495E-8E88-2F95A03B5D6A}" destId="{F3349E6D-A290-448E-8042-7CDF40275B61}" srcOrd="0" destOrd="0" presId="urn:microsoft.com/office/officeart/2011/layout/HexagonRadial"/>
    <dgm:cxn modelId="{FEB65044-F47A-45B9-86E9-DF9CD66213F4}" srcId="{50C7A066-22FE-4361-8B4B-5817CDA98D0B}" destId="{244CCB29-1140-4CFE-8917-7859CFE4205A}" srcOrd="1" destOrd="0" parTransId="{CA848F45-2F45-466F-8187-D02A25D9E6EE}" sibTransId="{453C4C8D-4D12-4EA5-8376-777D948FE778}"/>
    <dgm:cxn modelId="{BC595768-DCBA-4FDC-95CB-D34FEB320E87}" type="presOf" srcId="{686D4CFB-CCD7-4CF0-8A95-4DAFC037C840}" destId="{40515D93-4E2F-4BCA-9E4B-A34FF368EEB8}" srcOrd="0" destOrd="0" presId="urn:microsoft.com/office/officeart/2011/layout/HexagonRadial"/>
    <dgm:cxn modelId="{AB42C872-47E9-466E-BD95-68F88936022F}" srcId="{50C7A066-22FE-4361-8B4B-5817CDA98D0B}" destId="{9D7A667D-23EF-495E-8E88-2F95A03B5D6A}" srcOrd="3" destOrd="0" parTransId="{47254883-6814-45F5-8948-8DB458F4BFCB}" sibTransId="{E41BA092-68F1-4C15-BED9-05576C027C3C}"/>
    <dgm:cxn modelId="{BCEBEE52-7B90-4364-A604-72DB129AF083}" type="presOf" srcId="{244CCB29-1140-4CFE-8917-7859CFE4205A}" destId="{22A27610-94AA-4CDF-A347-8DD117C7D4DE}" srcOrd="0" destOrd="0" presId="urn:microsoft.com/office/officeart/2011/layout/HexagonRadial"/>
    <dgm:cxn modelId="{06BED190-FC1D-43E9-8D72-9A8960DCE5F9}" type="presOf" srcId="{79C20895-6702-430E-A20E-6DB30C88258F}" destId="{AA3D73BF-0624-4BFF-B193-A067F8448277}" srcOrd="0" destOrd="0" presId="urn:microsoft.com/office/officeart/2011/layout/HexagonRadial"/>
    <dgm:cxn modelId="{8E7CDDA1-1FDE-4979-A6D3-D776189DA1CE}" type="presOf" srcId="{068EF200-11D9-4174-87F9-E06B8C71A3C9}" destId="{5E92F0EA-D69D-46B3-BF18-6E54FD8E80FC}" srcOrd="0" destOrd="0" presId="urn:microsoft.com/office/officeart/2011/layout/HexagonRadial"/>
    <dgm:cxn modelId="{D4213BB6-A32C-4DC4-ACD5-9D7F6D595560}" type="presOf" srcId="{50C7A066-22FE-4361-8B4B-5817CDA98D0B}" destId="{3F3E6598-BBA0-4317-9CB8-AAE57FFC124B}" srcOrd="0" destOrd="0" presId="urn:microsoft.com/office/officeart/2011/layout/HexagonRadial"/>
    <dgm:cxn modelId="{2563E2B6-8E00-4272-999D-8865A83C6EC8}" type="presOf" srcId="{86AE9DF9-3562-475C-9D06-FDAA16843EC5}" destId="{D1F1DB52-D913-46E8-9C0B-48DCF276ED74}" srcOrd="0" destOrd="0" presId="urn:microsoft.com/office/officeart/2011/layout/HexagonRadial"/>
    <dgm:cxn modelId="{0FE77ABD-28D3-4A41-B0D2-88A89C8860C6}" srcId="{50C7A066-22FE-4361-8B4B-5817CDA98D0B}" destId="{86AE9DF9-3562-475C-9D06-FDAA16843EC5}" srcOrd="4" destOrd="0" parTransId="{A9F1A88A-FDC0-4A8F-AA39-8ABE38A7CAD4}" sibTransId="{9C120AC8-065D-4063-8977-9DE5E880E453}"/>
    <dgm:cxn modelId="{04E098C6-580E-4204-9568-D31967845640}" srcId="{50C7A066-22FE-4361-8B4B-5817CDA98D0B}" destId="{686D4CFB-CCD7-4CF0-8A95-4DAFC037C840}" srcOrd="0" destOrd="0" parTransId="{1D3DF411-C15A-45E2-8396-8D343B8AD609}" sibTransId="{5C378B09-B642-4581-A0E5-A22DF8344EE3}"/>
    <dgm:cxn modelId="{D303ACC9-5DF8-4C9D-98DB-B9FC5F32D0C7}" srcId="{50C7A066-22FE-4361-8B4B-5817CDA98D0B}" destId="{68890802-D6F3-4650-B931-6448AF07C718}" srcOrd="5" destOrd="0" parTransId="{D83F4C07-8674-4FB2-BF5E-B8DE17027C60}" sibTransId="{F8466F78-F551-449B-8149-76370423F40C}"/>
    <dgm:cxn modelId="{8B7146FA-EEE9-4A81-AA99-AE776642B865}" srcId="{50C7A066-22FE-4361-8B4B-5817CDA98D0B}" destId="{068EF200-11D9-4174-87F9-E06B8C71A3C9}" srcOrd="2" destOrd="0" parTransId="{1E25CC2B-47DF-4327-AD98-51CBBEFA90E9}" sibTransId="{7C190123-A93E-4E69-BA50-0D3311AF98FC}"/>
    <dgm:cxn modelId="{1C9A8FB9-298D-46E2-BB65-07935B7E69BE}" type="presParOf" srcId="{AA3D73BF-0624-4BFF-B193-A067F8448277}" destId="{3F3E6598-BBA0-4317-9CB8-AAE57FFC124B}" srcOrd="0" destOrd="0" presId="urn:microsoft.com/office/officeart/2011/layout/HexagonRadial"/>
    <dgm:cxn modelId="{40F88301-0D5F-424A-BD05-19528FD80636}" type="presParOf" srcId="{AA3D73BF-0624-4BFF-B193-A067F8448277}" destId="{8A9FD41F-ABA8-4691-97CF-36F90DB03F58}" srcOrd="1" destOrd="0" presId="urn:microsoft.com/office/officeart/2011/layout/HexagonRadial"/>
    <dgm:cxn modelId="{18CE65AB-6DD5-4194-9F14-101627599831}" type="presParOf" srcId="{8A9FD41F-ABA8-4691-97CF-36F90DB03F58}" destId="{162F58DB-5467-4A0C-AE5C-2A1D85F73F60}" srcOrd="0" destOrd="0" presId="urn:microsoft.com/office/officeart/2011/layout/HexagonRadial"/>
    <dgm:cxn modelId="{268312B3-9243-4343-8F54-97DF519AF830}" type="presParOf" srcId="{AA3D73BF-0624-4BFF-B193-A067F8448277}" destId="{40515D93-4E2F-4BCA-9E4B-A34FF368EEB8}" srcOrd="2" destOrd="0" presId="urn:microsoft.com/office/officeart/2011/layout/HexagonRadial"/>
    <dgm:cxn modelId="{E23B4200-940C-48C6-A656-C375285BA374}" type="presParOf" srcId="{AA3D73BF-0624-4BFF-B193-A067F8448277}" destId="{8B249767-41B0-46FC-A2C3-82F8C3DE8186}" srcOrd="3" destOrd="0" presId="urn:microsoft.com/office/officeart/2011/layout/HexagonRadial"/>
    <dgm:cxn modelId="{993A85DF-0646-4174-86B1-D8FAF99AAB9E}" type="presParOf" srcId="{8B249767-41B0-46FC-A2C3-82F8C3DE8186}" destId="{23266F63-2D88-40D9-B754-817259C620FC}" srcOrd="0" destOrd="0" presId="urn:microsoft.com/office/officeart/2011/layout/HexagonRadial"/>
    <dgm:cxn modelId="{7BFDD819-B5FB-4EE7-9AFA-AF5A118A0404}" type="presParOf" srcId="{AA3D73BF-0624-4BFF-B193-A067F8448277}" destId="{22A27610-94AA-4CDF-A347-8DD117C7D4DE}" srcOrd="4" destOrd="0" presId="urn:microsoft.com/office/officeart/2011/layout/HexagonRadial"/>
    <dgm:cxn modelId="{5328711A-1754-436D-80C3-EEEA3B5FD27F}" type="presParOf" srcId="{AA3D73BF-0624-4BFF-B193-A067F8448277}" destId="{C669DF94-4DB9-432D-8906-8BDB3E397B31}" srcOrd="5" destOrd="0" presId="urn:microsoft.com/office/officeart/2011/layout/HexagonRadial"/>
    <dgm:cxn modelId="{FB629E4A-2202-4EF6-8AE5-6A78720DF108}" type="presParOf" srcId="{C669DF94-4DB9-432D-8906-8BDB3E397B31}" destId="{E38BF4C1-356F-4023-A9B2-041F490655A6}" srcOrd="0" destOrd="0" presId="urn:microsoft.com/office/officeart/2011/layout/HexagonRadial"/>
    <dgm:cxn modelId="{60921DFF-E177-47F5-AC40-5B98C7B3E73D}" type="presParOf" srcId="{AA3D73BF-0624-4BFF-B193-A067F8448277}" destId="{5E92F0EA-D69D-46B3-BF18-6E54FD8E80FC}" srcOrd="6" destOrd="0" presId="urn:microsoft.com/office/officeart/2011/layout/HexagonRadial"/>
    <dgm:cxn modelId="{470C8FBC-311E-48AF-A7B9-0F0174033D29}" type="presParOf" srcId="{AA3D73BF-0624-4BFF-B193-A067F8448277}" destId="{42E77E0F-A2BF-49BF-8E9C-F52ACF90F550}" srcOrd="7" destOrd="0" presId="urn:microsoft.com/office/officeart/2011/layout/HexagonRadial"/>
    <dgm:cxn modelId="{B8BFD444-705C-4434-9182-BBAC26E13138}" type="presParOf" srcId="{42E77E0F-A2BF-49BF-8E9C-F52ACF90F550}" destId="{581AFC74-FC46-4D9D-B3E0-F138177BC10A}" srcOrd="0" destOrd="0" presId="urn:microsoft.com/office/officeart/2011/layout/HexagonRadial"/>
    <dgm:cxn modelId="{3D7EA8DB-36A2-4736-82D4-69403012CCE7}" type="presParOf" srcId="{AA3D73BF-0624-4BFF-B193-A067F8448277}" destId="{F3349E6D-A290-448E-8042-7CDF40275B61}" srcOrd="8" destOrd="0" presId="urn:microsoft.com/office/officeart/2011/layout/HexagonRadial"/>
    <dgm:cxn modelId="{58ACC6C0-5C09-4C58-ABAE-491555A3FBC2}" type="presParOf" srcId="{AA3D73BF-0624-4BFF-B193-A067F8448277}" destId="{4C60999A-96DE-4C2C-A5D9-17315865F015}" srcOrd="9" destOrd="0" presId="urn:microsoft.com/office/officeart/2011/layout/HexagonRadial"/>
    <dgm:cxn modelId="{7B78F97E-96EF-462C-9271-8F5E10399E75}" type="presParOf" srcId="{4C60999A-96DE-4C2C-A5D9-17315865F015}" destId="{04DE65C8-5EE3-40CA-A118-B5EDD61113F2}" srcOrd="0" destOrd="0" presId="urn:microsoft.com/office/officeart/2011/layout/HexagonRadial"/>
    <dgm:cxn modelId="{DF5FD95C-A81E-4EE9-8B81-7B123F42BAA9}" type="presParOf" srcId="{AA3D73BF-0624-4BFF-B193-A067F8448277}" destId="{D1F1DB52-D913-46E8-9C0B-48DCF276ED74}" srcOrd="10" destOrd="0" presId="urn:microsoft.com/office/officeart/2011/layout/HexagonRadial"/>
    <dgm:cxn modelId="{425240B2-4EB1-4C02-9501-68194871DAA0}" type="presParOf" srcId="{AA3D73BF-0624-4BFF-B193-A067F8448277}" destId="{E8969EF0-2906-4A95-B354-74BDE5491BC1}" srcOrd="11" destOrd="0" presId="urn:microsoft.com/office/officeart/2011/layout/HexagonRadial"/>
    <dgm:cxn modelId="{8B74039A-279E-454F-9FEC-DBF62E5FCD9D}" type="presParOf" srcId="{E8969EF0-2906-4A95-B354-74BDE5491BC1}" destId="{281622A7-677A-42E8-B71E-BB2DE3815F26}" srcOrd="0" destOrd="0" presId="urn:microsoft.com/office/officeart/2011/layout/HexagonRadial"/>
    <dgm:cxn modelId="{CD9C15DC-A857-4B71-9526-ABE6D5272617}" type="presParOf" srcId="{AA3D73BF-0624-4BFF-B193-A067F8448277}" destId="{2E3CF62D-D85A-4831-BB49-B292FCF840A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772EDD-5ED6-411C-8F31-DBD40E31BC89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3619AE84-0025-4604-BB6E-A0BC7B15965B}">
      <dgm:prSet phldrT="[Text]"/>
      <dgm:spPr>
        <a:solidFill>
          <a:srgbClr val="FF0066"/>
        </a:solidFill>
        <a:ln>
          <a:solidFill>
            <a:srgbClr val="FF0066"/>
          </a:solidFill>
        </a:ln>
      </dgm:spPr>
      <dgm:t>
        <a:bodyPr/>
        <a:lstStyle/>
        <a:p>
          <a:r>
            <a:rPr lang="en-AU"/>
            <a:t>1</a:t>
          </a:r>
        </a:p>
      </dgm:t>
    </dgm:pt>
    <dgm:pt modelId="{95DABCDB-2798-442D-BEA6-1B2F786034FD}" type="parTrans" cxnId="{AE49F444-CAD1-4266-83EF-9FCF91A32798}">
      <dgm:prSet/>
      <dgm:spPr/>
      <dgm:t>
        <a:bodyPr/>
        <a:lstStyle/>
        <a:p>
          <a:endParaRPr lang="en-AU"/>
        </a:p>
      </dgm:t>
    </dgm:pt>
    <dgm:pt modelId="{F1C81B0E-398A-4F57-A7DE-F4123BC9EABF}" type="sibTrans" cxnId="{AE49F444-CAD1-4266-83EF-9FCF91A32798}">
      <dgm:prSet/>
      <dgm:spPr/>
      <dgm:t>
        <a:bodyPr/>
        <a:lstStyle/>
        <a:p>
          <a:endParaRPr lang="en-AU"/>
        </a:p>
      </dgm:t>
    </dgm:pt>
    <dgm:pt modelId="{44AC2268-9BDB-46C6-826E-DA2912BA067A}">
      <dgm:prSet phldrT="[Text]" custT="1"/>
      <dgm:spPr>
        <a:solidFill>
          <a:srgbClr val="FFCCCC"/>
        </a:solidFill>
      </dgm:spPr>
      <dgm:t>
        <a:bodyPr/>
        <a:lstStyle/>
        <a:p>
          <a:pPr algn="ctr"/>
          <a:r>
            <a:rPr lang="en-AU" sz="2200">
              <a:solidFill>
                <a:srgbClr val="FF0066"/>
              </a:solidFill>
            </a:rPr>
            <a:t>Let your audience know </a:t>
          </a:r>
        </a:p>
      </dgm:t>
    </dgm:pt>
    <dgm:pt modelId="{47D2C11C-3FEE-427E-977D-0F11F107CBEC}" type="parTrans" cxnId="{DFCE7C06-AB34-4684-936E-E9161E9EC47B}">
      <dgm:prSet/>
      <dgm:spPr/>
      <dgm:t>
        <a:bodyPr/>
        <a:lstStyle/>
        <a:p>
          <a:endParaRPr lang="en-AU"/>
        </a:p>
      </dgm:t>
    </dgm:pt>
    <dgm:pt modelId="{EC8DFB20-EF2F-4913-85ED-0C406047B1FA}" type="sibTrans" cxnId="{DFCE7C06-AB34-4684-936E-E9161E9EC47B}">
      <dgm:prSet/>
      <dgm:spPr/>
      <dgm:t>
        <a:bodyPr/>
        <a:lstStyle/>
        <a:p>
          <a:endParaRPr lang="en-AU"/>
        </a:p>
      </dgm:t>
    </dgm:pt>
    <dgm:pt modelId="{0557F7C0-91FD-4459-A997-E316B296C76D}">
      <dgm:prSet phldrT="[Text]"/>
      <dgm:spPr>
        <a:solidFill>
          <a:srgbClr val="00B0F0"/>
        </a:solidFill>
      </dgm:spPr>
      <dgm:t>
        <a:bodyPr/>
        <a:lstStyle/>
        <a:p>
          <a:r>
            <a:rPr lang="en-AU"/>
            <a:t>2</a:t>
          </a:r>
        </a:p>
      </dgm:t>
    </dgm:pt>
    <dgm:pt modelId="{103E549C-193D-4207-8D1C-3E3E1077C068}" type="parTrans" cxnId="{724897D9-9276-4A62-8104-E90A745839B6}">
      <dgm:prSet/>
      <dgm:spPr/>
      <dgm:t>
        <a:bodyPr/>
        <a:lstStyle/>
        <a:p>
          <a:endParaRPr lang="en-AU"/>
        </a:p>
      </dgm:t>
    </dgm:pt>
    <dgm:pt modelId="{6847BC64-AC4F-4FFA-B7E9-EBE021733394}" type="sibTrans" cxnId="{724897D9-9276-4A62-8104-E90A745839B6}">
      <dgm:prSet/>
      <dgm:spPr/>
      <dgm:t>
        <a:bodyPr/>
        <a:lstStyle/>
        <a:p>
          <a:endParaRPr lang="en-AU"/>
        </a:p>
      </dgm:t>
    </dgm:pt>
    <dgm:pt modelId="{33FAA7A8-9DAB-4628-A487-79C9803CCEC5}">
      <dgm:prSet phldrT="[Text]" custT="1"/>
      <dgm:spPr/>
      <dgm:t>
        <a:bodyPr/>
        <a:lstStyle/>
        <a:p>
          <a:pPr algn="ctr"/>
          <a:r>
            <a:rPr lang="en-AU" sz="2200">
              <a:solidFill>
                <a:srgbClr val="0070C0"/>
              </a:solidFill>
            </a:rPr>
            <a:t>Specify the aspects of your presentation  </a:t>
          </a:r>
        </a:p>
      </dgm:t>
    </dgm:pt>
    <dgm:pt modelId="{7D7EE567-5EBE-43F4-8FA4-350BAA49F168}" type="parTrans" cxnId="{FE9171AA-B102-4D39-A805-C9977125FCF8}">
      <dgm:prSet/>
      <dgm:spPr/>
      <dgm:t>
        <a:bodyPr/>
        <a:lstStyle/>
        <a:p>
          <a:endParaRPr lang="en-AU"/>
        </a:p>
      </dgm:t>
    </dgm:pt>
    <dgm:pt modelId="{F69F9D2E-8450-4F4F-B97A-E18228B71CF2}" type="sibTrans" cxnId="{FE9171AA-B102-4D39-A805-C9977125FCF8}">
      <dgm:prSet/>
      <dgm:spPr/>
      <dgm:t>
        <a:bodyPr/>
        <a:lstStyle/>
        <a:p>
          <a:endParaRPr lang="en-AU"/>
        </a:p>
      </dgm:t>
    </dgm:pt>
    <dgm:pt modelId="{6B9A7550-02CC-4546-95AA-7A24F67F8745}">
      <dgm:prSet phldrT="[Text]"/>
      <dgm:spPr/>
      <dgm:t>
        <a:bodyPr/>
        <a:lstStyle/>
        <a:p>
          <a:r>
            <a:rPr lang="en-AU"/>
            <a:t>3</a:t>
          </a:r>
        </a:p>
      </dgm:t>
    </dgm:pt>
    <dgm:pt modelId="{23A7DAA1-4229-417A-814C-DCD35A330088}" type="parTrans" cxnId="{4099F12A-7664-41FA-89F5-81D3D8BF0268}">
      <dgm:prSet/>
      <dgm:spPr/>
      <dgm:t>
        <a:bodyPr/>
        <a:lstStyle/>
        <a:p>
          <a:endParaRPr lang="en-AU"/>
        </a:p>
      </dgm:t>
    </dgm:pt>
    <dgm:pt modelId="{CF3BDDC8-126A-4EBE-9ADE-939AFDA2DE86}" type="sibTrans" cxnId="{4099F12A-7664-41FA-89F5-81D3D8BF0268}">
      <dgm:prSet/>
      <dgm:spPr/>
      <dgm:t>
        <a:bodyPr/>
        <a:lstStyle/>
        <a:p>
          <a:endParaRPr lang="en-AU"/>
        </a:p>
      </dgm:t>
    </dgm:pt>
    <dgm:pt modelId="{6EB7254A-852C-42B1-88F7-FA9EA935F398}">
      <dgm:prSet phldrT="[Text]" custT="1"/>
      <dgm:spPr/>
      <dgm:t>
        <a:bodyPr/>
        <a:lstStyle/>
        <a:p>
          <a:pPr algn="ctr"/>
          <a:r>
            <a:rPr lang="en-AU" sz="2200">
              <a:solidFill>
                <a:srgbClr val="00B050"/>
              </a:solidFill>
            </a:rPr>
            <a:t>Prepare a set of questions </a:t>
          </a:r>
        </a:p>
      </dgm:t>
    </dgm:pt>
    <dgm:pt modelId="{18A2E6B0-24C3-469A-859A-D7CDD72F5ACA}" type="parTrans" cxnId="{9CE88A3C-6B44-4C91-8F83-2C6BC13943CE}">
      <dgm:prSet/>
      <dgm:spPr/>
      <dgm:t>
        <a:bodyPr/>
        <a:lstStyle/>
        <a:p>
          <a:endParaRPr lang="en-AU"/>
        </a:p>
      </dgm:t>
    </dgm:pt>
    <dgm:pt modelId="{58448E1C-4F90-49BF-A17F-67657CA5A353}" type="sibTrans" cxnId="{9CE88A3C-6B44-4C91-8F83-2C6BC13943CE}">
      <dgm:prSet/>
      <dgm:spPr/>
      <dgm:t>
        <a:bodyPr/>
        <a:lstStyle/>
        <a:p>
          <a:endParaRPr lang="en-AU"/>
        </a:p>
      </dgm:t>
    </dgm:pt>
    <dgm:pt modelId="{D62A5342-1974-40F7-B478-EC93A6AEA5FC}">
      <dgm:prSet/>
      <dgm:spPr>
        <a:solidFill>
          <a:srgbClr val="CC66FF"/>
        </a:solidFill>
      </dgm:spPr>
      <dgm:t>
        <a:bodyPr/>
        <a:lstStyle/>
        <a:p>
          <a:r>
            <a:rPr lang="en-AU"/>
            <a:t>4</a:t>
          </a:r>
        </a:p>
      </dgm:t>
    </dgm:pt>
    <dgm:pt modelId="{F8A3C79C-702F-478C-8CE9-8859212CE27C}" type="parTrans" cxnId="{26D778CB-9CCF-4B67-B2D1-63826EAA9F89}">
      <dgm:prSet/>
      <dgm:spPr/>
      <dgm:t>
        <a:bodyPr/>
        <a:lstStyle/>
        <a:p>
          <a:endParaRPr lang="en-AU"/>
        </a:p>
      </dgm:t>
    </dgm:pt>
    <dgm:pt modelId="{0AD3081C-67E8-42F6-B08D-D82F2C111C5D}" type="sibTrans" cxnId="{26D778CB-9CCF-4B67-B2D1-63826EAA9F89}">
      <dgm:prSet/>
      <dgm:spPr/>
      <dgm:t>
        <a:bodyPr/>
        <a:lstStyle/>
        <a:p>
          <a:endParaRPr lang="en-AU"/>
        </a:p>
      </dgm:t>
    </dgm:pt>
    <dgm:pt modelId="{384244F1-B139-4870-A94B-B2B2A1E39E10}">
      <dgm:prSet custT="1"/>
      <dgm:spPr>
        <a:solidFill>
          <a:srgbClr val="DEBDFF"/>
        </a:solidFill>
      </dgm:spPr>
      <dgm:t>
        <a:bodyPr/>
        <a:lstStyle/>
        <a:p>
          <a:pPr algn="ctr"/>
          <a:r>
            <a:rPr lang="en-AU" sz="2200">
              <a:solidFill>
                <a:srgbClr val="7030A0"/>
              </a:solidFill>
            </a:rPr>
            <a:t>Ask open questions</a:t>
          </a:r>
        </a:p>
      </dgm:t>
    </dgm:pt>
    <dgm:pt modelId="{DF4A9B16-E4F8-48B2-BC03-821AFBAC8514}" type="parTrans" cxnId="{A4AAB426-6310-4397-90C4-063B069726F8}">
      <dgm:prSet/>
      <dgm:spPr/>
      <dgm:t>
        <a:bodyPr/>
        <a:lstStyle/>
        <a:p>
          <a:endParaRPr lang="en-AU"/>
        </a:p>
      </dgm:t>
    </dgm:pt>
    <dgm:pt modelId="{6FF615B7-B3C6-4B7C-8B86-1A8B3785105C}" type="sibTrans" cxnId="{A4AAB426-6310-4397-90C4-063B069726F8}">
      <dgm:prSet/>
      <dgm:spPr/>
      <dgm:t>
        <a:bodyPr/>
        <a:lstStyle/>
        <a:p>
          <a:endParaRPr lang="en-AU"/>
        </a:p>
      </dgm:t>
    </dgm:pt>
    <dgm:pt modelId="{3CD890D8-32B6-4D09-8CDA-33854262A9E4}" type="pres">
      <dgm:prSet presAssocID="{1D772EDD-5ED6-411C-8F31-DBD40E31BC89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5FA3657E-ADCC-4134-82D9-7CDE5290BEB9}" type="pres">
      <dgm:prSet presAssocID="{D62A5342-1974-40F7-B478-EC93A6AEA5FC}" presName="ChildAccent4" presStyleCnt="0"/>
      <dgm:spPr/>
    </dgm:pt>
    <dgm:pt modelId="{978547D4-8A57-4FD9-8DA4-C028A7E6C491}" type="pres">
      <dgm:prSet presAssocID="{D62A5342-1974-40F7-B478-EC93A6AEA5FC}" presName="ChildAccent" presStyleLbl="alignImgPlace1" presStyleIdx="0" presStyleCnt="4"/>
      <dgm:spPr/>
    </dgm:pt>
    <dgm:pt modelId="{3366E104-35E9-47D1-B026-53513AF25647}" type="pres">
      <dgm:prSet presAssocID="{D62A5342-1974-40F7-B478-EC93A6AEA5FC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75E7895-0B58-4380-924B-134462D06BA4}" type="pres">
      <dgm:prSet presAssocID="{D62A5342-1974-40F7-B478-EC93A6AEA5FC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</dgm:pt>
    <dgm:pt modelId="{9992C5F6-1FBC-4EA0-A77F-CB0A946173CA}" type="pres">
      <dgm:prSet presAssocID="{6B9A7550-02CC-4546-95AA-7A24F67F8745}" presName="ChildAccent3" presStyleCnt="0"/>
      <dgm:spPr/>
    </dgm:pt>
    <dgm:pt modelId="{B8147664-7FB1-43CA-8EBE-A54ADC361630}" type="pres">
      <dgm:prSet presAssocID="{6B9A7550-02CC-4546-95AA-7A24F67F8745}" presName="ChildAccent" presStyleLbl="alignImgPlace1" presStyleIdx="1" presStyleCnt="4"/>
      <dgm:spPr/>
    </dgm:pt>
    <dgm:pt modelId="{A0CE9BB2-A610-4944-8E83-9B0A3F0E8BCC}" type="pres">
      <dgm:prSet presAssocID="{6B9A7550-02CC-4546-95AA-7A24F67F8745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85F9B04-B13E-46CD-B7AF-7FA2AFE497A5}" type="pres">
      <dgm:prSet presAssocID="{6B9A7550-02CC-4546-95AA-7A24F67F8745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</dgm:pt>
    <dgm:pt modelId="{0926FAC7-63F8-49E8-95BB-A52FC3820925}" type="pres">
      <dgm:prSet presAssocID="{0557F7C0-91FD-4459-A997-E316B296C76D}" presName="ChildAccent2" presStyleCnt="0"/>
      <dgm:spPr/>
    </dgm:pt>
    <dgm:pt modelId="{A6713964-799D-49FD-A852-BF13AFA85C4B}" type="pres">
      <dgm:prSet presAssocID="{0557F7C0-91FD-4459-A997-E316B296C76D}" presName="ChildAccent" presStyleLbl="alignImgPlace1" presStyleIdx="2" presStyleCnt="4"/>
      <dgm:spPr/>
    </dgm:pt>
    <dgm:pt modelId="{3DEAB468-FF9C-46C3-81E5-55F50147840F}" type="pres">
      <dgm:prSet presAssocID="{0557F7C0-91FD-4459-A997-E316B296C76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B3AD06A-1F5D-4AB6-884C-503E4416AA0E}" type="pres">
      <dgm:prSet presAssocID="{0557F7C0-91FD-4459-A997-E316B296C76D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</dgm:pt>
    <dgm:pt modelId="{03992499-15A1-47D4-A39F-063094EF789C}" type="pres">
      <dgm:prSet presAssocID="{3619AE84-0025-4604-BB6E-A0BC7B15965B}" presName="ChildAccent1" presStyleCnt="0"/>
      <dgm:spPr/>
    </dgm:pt>
    <dgm:pt modelId="{F8E2FD05-9F53-46FF-A251-A3B92BC4217E}" type="pres">
      <dgm:prSet presAssocID="{3619AE84-0025-4604-BB6E-A0BC7B15965B}" presName="ChildAccent" presStyleLbl="alignImgPlace1" presStyleIdx="3" presStyleCnt="4"/>
      <dgm:spPr/>
    </dgm:pt>
    <dgm:pt modelId="{177003A4-46B6-4001-A99A-07489BB1C2AA}" type="pres">
      <dgm:prSet presAssocID="{3619AE84-0025-4604-BB6E-A0BC7B15965B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2648B13-52F9-461E-BF59-B37305F828B8}" type="pres">
      <dgm:prSet presAssocID="{3619AE84-0025-4604-BB6E-A0BC7B15965B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</dgm:pt>
  </dgm:ptLst>
  <dgm:cxnLst>
    <dgm:cxn modelId="{DFCE7C06-AB34-4684-936E-E9161E9EC47B}" srcId="{3619AE84-0025-4604-BB6E-A0BC7B15965B}" destId="{44AC2268-9BDB-46C6-826E-DA2912BA067A}" srcOrd="0" destOrd="0" parTransId="{47D2C11C-3FEE-427E-977D-0F11F107CBEC}" sibTransId="{EC8DFB20-EF2F-4913-85ED-0C406047B1FA}"/>
    <dgm:cxn modelId="{0CB4FF0E-128D-4B8A-8804-34C267AE0595}" type="presOf" srcId="{1D772EDD-5ED6-411C-8F31-DBD40E31BC89}" destId="{3CD890D8-32B6-4D09-8CDA-33854262A9E4}" srcOrd="0" destOrd="0" presId="urn:microsoft.com/office/officeart/2011/layout/InterconnectedBlockProcess"/>
    <dgm:cxn modelId="{6ACD381D-EDC6-49ED-803D-0D4D443BF606}" type="presOf" srcId="{6EB7254A-852C-42B1-88F7-FA9EA935F398}" destId="{B8147664-7FB1-43CA-8EBE-A54ADC361630}" srcOrd="0" destOrd="0" presId="urn:microsoft.com/office/officeart/2011/layout/InterconnectedBlockProcess"/>
    <dgm:cxn modelId="{A4AAB426-6310-4397-90C4-063B069726F8}" srcId="{D62A5342-1974-40F7-B478-EC93A6AEA5FC}" destId="{384244F1-B139-4870-A94B-B2B2A1E39E10}" srcOrd="0" destOrd="0" parTransId="{DF4A9B16-E4F8-48B2-BC03-821AFBAC8514}" sibTransId="{6FF615B7-B3C6-4B7C-8B86-1A8B3785105C}"/>
    <dgm:cxn modelId="{4099F12A-7664-41FA-89F5-81D3D8BF0268}" srcId="{1D772EDD-5ED6-411C-8F31-DBD40E31BC89}" destId="{6B9A7550-02CC-4546-95AA-7A24F67F8745}" srcOrd="2" destOrd="0" parTransId="{23A7DAA1-4229-417A-814C-DCD35A330088}" sibTransId="{CF3BDDC8-126A-4EBE-9ADE-939AFDA2DE86}"/>
    <dgm:cxn modelId="{FAE1802C-B678-49B9-8A09-0F7DB6E6F892}" type="presOf" srcId="{6B9A7550-02CC-4546-95AA-7A24F67F8745}" destId="{985F9B04-B13E-46CD-B7AF-7FA2AFE497A5}" srcOrd="0" destOrd="0" presId="urn:microsoft.com/office/officeart/2011/layout/InterconnectedBlockProcess"/>
    <dgm:cxn modelId="{89670D38-3D77-4765-9C00-DE5FF915AF0E}" type="presOf" srcId="{0557F7C0-91FD-4459-A997-E316B296C76D}" destId="{8B3AD06A-1F5D-4AB6-884C-503E4416AA0E}" srcOrd="0" destOrd="0" presId="urn:microsoft.com/office/officeart/2011/layout/InterconnectedBlockProcess"/>
    <dgm:cxn modelId="{9CE88A3C-6B44-4C91-8F83-2C6BC13943CE}" srcId="{6B9A7550-02CC-4546-95AA-7A24F67F8745}" destId="{6EB7254A-852C-42B1-88F7-FA9EA935F398}" srcOrd="0" destOrd="0" parTransId="{18A2E6B0-24C3-469A-859A-D7CDD72F5ACA}" sibTransId="{58448E1C-4F90-49BF-A17F-67657CA5A353}"/>
    <dgm:cxn modelId="{21F7063D-381D-4769-B643-F69DE25E98CE}" type="presOf" srcId="{44AC2268-9BDB-46C6-826E-DA2912BA067A}" destId="{177003A4-46B6-4001-A99A-07489BB1C2AA}" srcOrd="1" destOrd="0" presId="urn:microsoft.com/office/officeart/2011/layout/InterconnectedBlockProcess"/>
    <dgm:cxn modelId="{E22B9360-40CF-49FE-8478-836C34E02413}" type="presOf" srcId="{384244F1-B139-4870-A94B-B2B2A1E39E10}" destId="{978547D4-8A57-4FD9-8DA4-C028A7E6C491}" srcOrd="0" destOrd="0" presId="urn:microsoft.com/office/officeart/2011/layout/InterconnectedBlockProcess"/>
    <dgm:cxn modelId="{C7548541-ACF5-40CF-9A1B-32D5B2F7B326}" type="presOf" srcId="{33FAA7A8-9DAB-4628-A487-79C9803CCEC5}" destId="{3DEAB468-FF9C-46C3-81E5-55F50147840F}" srcOrd="1" destOrd="0" presId="urn:microsoft.com/office/officeart/2011/layout/InterconnectedBlockProcess"/>
    <dgm:cxn modelId="{C9E3A462-988C-4A6E-8F87-91DB68105905}" type="presOf" srcId="{384244F1-B139-4870-A94B-B2B2A1E39E10}" destId="{3366E104-35E9-47D1-B026-53513AF25647}" srcOrd="1" destOrd="0" presId="urn:microsoft.com/office/officeart/2011/layout/InterconnectedBlockProcess"/>
    <dgm:cxn modelId="{AE49F444-CAD1-4266-83EF-9FCF91A32798}" srcId="{1D772EDD-5ED6-411C-8F31-DBD40E31BC89}" destId="{3619AE84-0025-4604-BB6E-A0BC7B15965B}" srcOrd="0" destOrd="0" parTransId="{95DABCDB-2798-442D-BEA6-1B2F786034FD}" sibTransId="{F1C81B0E-398A-4F57-A7DE-F4123BC9EABF}"/>
    <dgm:cxn modelId="{099A276C-1557-4B65-8F43-94EDAAB5F599}" type="presOf" srcId="{6EB7254A-852C-42B1-88F7-FA9EA935F398}" destId="{A0CE9BB2-A610-4944-8E83-9B0A3F0E8BCC}" srcOrd="1" destOrd="0" presId="urn:microsoft.com/office/officeart/2011/layout/InterconnectedBlockProcess"/>
    <dgm:cxn modelId="{FE9171AA-B102-4D39-A805-C9977125FCF8}" srcId="{0557F7C0-91FD-4459-A997-E316B296C76D}" destId="{33FAA7A8-9DAB-4628-A487-79C9803CCEC5}" srcOrd="0" destOrd="0" parTransId="{7D7EE567-5EBE-43F4-8FA4-350BAA49F168}" sibTransId="{F69F9D2E-8450-4F4F-B97A-E18228B71CF2}"/>
    <dgm:cxn modelId="{554CEFB2-0140-4B71-86CA-0360C449E4E6}" type="presOf" srcId="{3619AE84-0025-4604-BB6E-A0BC7B15965B}" destId="{B2648B13-52F9-461E-BF59-B37305F828B8}" srcOrd="0" destOrd="0" presId="urn:microsoft.com/office/officeart/2011/layout/InterconnectedBlockProcess"/>
    <dgm:cxn modelId="{F328F2C2-1597-4DE8-903A-62A31BBDB311}" type="presOf" srcId="{44AC2268-9BDB-46C6-826E-DA2912BA067A}" destId="{F8E2FD05-9F53-46FF-A251-A3B92BC4217E}" srcOrd="0" destOrd="0" presId="urn:microsoft.com/office/officeart/2011/layout/InterconnectedBlockProcess"/>
    <dgm:cxn modelId="{26D778CB-9CCF-4B67-B2D1-63826EAA9F89}" srcId="{1D772EDD-5ED6-411C-8F31-DBD40E31BC89}" destId="{D62A5342-1974-40F7-B478-EC93A6AEA5FC}" srcOrd="3" destOrd="0" parTransId="{F8A3C79C-702F-478C-8CE9-8859212CE27C}" sibTransId="{0AD3081C-67E8-42F6-B08D-D82F2C111C5D}"/>
    <dgm:cxn modelId="{724897D9-9276-4A62-8104-E90A745839B6}" srcId="{1D772EDD-5ED6-411C-8F31-DBD40E31BC89}" destId="{0557F7C0-91FD-4459-A997-E316B296C76D}" srcOrd="1" destOrd="0" parTransId="{103E549C-193D-4207-8D1C-3E3E1077C068}" sibTransId="{6847BC64-AC4F-4FFA-B7E9-EBE021733394}"/>
    <dgm:cxn modelId="{083E25EE-061E-43C6-A859-DA40014DBA6E}" type="presOf" srcId="{33FAA7A8-9DAB-4628-A487-79C9803CCEC5}" destId="{A6713964-799D-49FD-A852-BF13AFA85C4B}" srcOrd="0" destOrd="0" presId="urn:microsoft.com/office/officeart/2011/layout/InterconnectedBlockProcess"/>
    <dgm:cxn modelId="{2DBDC5F3-1050-4B09-9F92-4EA2B2C8DAB7}" type="presOf" srcId="{D62A5342-1974-40F7-B478-EC93A6AEA5FC}" destId="{575E7895-0B58-4380-924B-134462D06BA4}" srcOrd="0" destOrd="0" presId="urn:microsoft.com/office/officeart/2011/layout/InterconnectedBlockProcess"/>
    <dgm:cxn modelId="{B1927EB6-FB03-40E7-A5F0-2108B63A573A}" type="presParOf" srcId="{3CD890D8-32B6-4D09-8CDA-33854262A9E4}" destId="{5FA3657E-ADCC-4134-82D9-7CDE5290BEB9}" srcOrd="0" destOrd="0" presId="urn:microsoft.com/office/officeart/2011/layout/InterconnectedBlockProcess"/>
    <dgm:cxn modelId="{7ACD50B8-A444-40AF-9C79-DD02A5E6DF6E}" type="presParOf" srcId="{5FA3657E-ADCC-4134-82D9-7CDE5290BEB9}" destId="{978547D4-8A57-4FD9-8DA4-C028A7E6C491}" srcOrd="0" destOrd="0" presId="urn:microsoft.com/office/officeart/2011/layout/InterconnectedBlockProcess"/>
    <dgm:cxn modelId="{6452DB2B-8630-4C5D-A9AF-273B2B5D7628}" type="presParOf" srcId="{3CD890D8-32B6-4D09-8CDA-33854262A9E4}" destId="{3366E104-35E9-47D1-B026-53513AF25647}" srcOrd="1" destOrd="0" presId="urn:microsoft.com/office/officeart/2011/layout/InterconnectedBlockProcess"/>
    <dgm:cxn modelId="{4227B1C0-AFD7-43EC-BB40-B1690D19577D}" type="presParOf" srcId="{3CD890D8-32B6-4D09-8CDA-33854262A9E4}" destId="{575E7895-0B58-4380-924B-134462D06BA4}" srcOrd="2" destOrd="0" presId="urn:microsoft.com/office/officeart/2011/layout/InterconnectedBlockProcess"/>
    <dgm:cxn modelId="{AF5E3BC2-E37B-490E-A7B7-9D7C22DDA48D}" type="presParOf" srcId="{3CD890D8-32B6-4D09-8CDA-33854262A9E4}" destId="{9992C5F6-1FBC-4EA0-A77F-CB0A946173CA}" srcOrd="3" destOrd="0" presId="urn:microsoft.com/office/officeart/2011/layout/InterconnectedBlockProcess"/>
    <dgm:cxn modelId="{58D0F084-32BF-4596-9F29-B48FDFC36AEB}" type="presParOf" srcId="{9992C5F6-1FBC-4EA0-A77F-CB0A946173CA}" destId="{B8147664-7FB1-43CA-8EBE-A54ADC361630}" srcOrd="0" destOrd="0" presId="urn:microsoft.com/office/officeart/2011/layout/InterconnectedBlockProcess"/>
    <dgm:cxn modelId="{7058AC37-448E-44BF-B42B-C6C837B557A1}" type="presParOf" srcId="{3CD890D8-32B6-4D09-8CDA-33854262A9E4}" destId="{A0CE9BB2-A610-4944-8E83-9B0A3F0E8BCC}" srcOrd="4" destOrd="0" presId="urn:microsoft.com/office/officeart/2011/layout/InterconnectedBlockProcess"/>
    <dgm:cxn modelId="{17BCB738-40A2-48E8-80B4-1517CD3F7383}" type="presParOf" srcId="{3CD890D8-32B6-4D09-8CDA-33854262A9E4}" destId="{985F9B04-B13E-46CD-B7AF-7FA2AFE497A5}" srcOrd="5" destOrd="0" presId="urn:microsoft.com/office/officeart/2011/layout/InterconnectedBlockProcess"/>
    <dgm:cxn modelId="{1DB820D5-BE99-4C57-9520-77A9C62F6AE2}" type="presParOf" srcId="{3CD890D8-32B6-4D09-8CDA-33854262A9E4}" destId="{0926FAC7-63F8-49E8-95BB-A52FC3820925}" srcOrd="6" destOrd="0" presId="urn:microsoft.com/office/officeart/2011/layout/InterconnectedBlockProcess"/>
    <dgm:cxn modelId="{8BFA31BB-BA8C-4EEB-AE7B-8ED39F1CF2C8}" type="presParOf" srcId="{0926FAC7-63F8-49E8-95BB-A52FC3820925}" destId="{A6713964-799D-49FD-A852-BF13AFA85C4B}" srcOrd="0" destOrd="0" presId="urn:microsoft.com/office/officeart/2011/layout/InterconnectedBlockProcess"/>
    <dgm:cxn modelId="{0FE4A6B6-12FF-4C1C-B40F-756F6184983C}" type="presParOf" srcId="{3CD890D8-32B6-4D09-8CDA-33854262A9E4}" destId="{3DEAB468-FF9C-46C3-81E5-55F50147840F}" srcOrd="7" destOrd="0" presId="urn:microsoft.com/office/officeart/2011/layout/InterconnectedBlockProcess"/>
    <dgm:cxn modelId="{39A2D51A-DF4A-4AE8-AF21-78A056B57D96}" type="presParOf" srcId="{3CD890D8-32B6-4D09-8CDA-33854262A9E4}" destId="{8B3AD06A-1F5D-4AB6-884C-503E4416AA0E}" srcOrd="8" destOrd="0" presId="urn:microsoft.com/office/officeart/2011/layout/InterconnectedBlockProcess"/>
    <dgm:cxn modelId="{8633AB72-CDA4-479D-BD5D-220442A605E8}" type="presParOf" srcId="{3CD890D8-32B6-4D09-8CDA-33854262A9E4}" destId="{03992499-15A1-47D4-A39F-063094EF789C}" srcOrd="9" destOrd="0" presId="urn:microsoft.com/office/officeart/2011/layout/InterconnectedBlockProcess"/>
    <dgm:cxn modelId="{19AEB7D8-6C0E-480E-AE92-A7335109C507}" type="presParOf" srcId="{03992499-15A1-47D4-A39F-063094EF789C}" destId="{F8E2FD05-9F53-46FF-A251-A3B92BC4217E}" srcOrd="0" destOrd="0" presId="urn:microsoft.com/office/officeart/2011/layout/InterconnectedBlockProcess"/>
    <dgm:cxn modelId="{97E2D205-6905-4E93-B6FE-A28ACF59E57B}" type="presParOf" srcId="{3CD890D8-32B6-4D09-8CDA-33854262A9E4}" destId="{177003A4-46B6-4001-A99A-07489BB1C2AA}" srcOrd="10" destOrd="0" presId="urn:microsoft.com/office/officeart/2011/layout/InterconnectedBlockProcess"/>
    <dgm:cxn modelId="{514D487B-702E-493E-ABB8-C01594892818}" type="presParOf" srcId="{3CD890D8-32B6-4D09-8CDA-33854262A9E4}" destId="{B2648B13-52F9-461E-BF59-B37305F828B8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CFFB7EF-CD7B-4556-A387-61C271A3C2F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009B9FAF-CC0D-453F-943E-269DB1783AA0}">
      <dgm:prSet phldrT="[Text]"/>
      <dgm:spPr>
        <a:solidFill>
          <a:srgbClr val="FF0000"/>
        </a:solidFill>
      </dgm:spPr>
      <dgm:t>
        <a:bodyPr/>
        <a:lstStyle/>
        <a:p>
          <a:r>
            <a:rPr lang="en-AU"/>
            <a:t>Ask open questions</a:t>
          </a:r>
        </a:p>
      </dgm:t>
    </dgm:pt>
    <dgm:pt modelId="{201C0CBE-BFED-41CF-821F-CDF6B28C7857}" type="parTrans" cxnId="{6CC57578-923C-4DAC-82CC-8F8BDF667945}">
      <dgm:prSet/>
      <dgm:spPr/>
      <dgm:t>
        <a:bodyPr/>
        <a:lstStyle/>
        <a:p>
          <a:endParaRPr lang="en-AU"/>
        </a:p>
      </dgm:t>
    </dgm:pt>
    <dgm:pt modelId="{4E96C862-1EEB-4ED4-BDE7-E790DC6E54EF}" type="sibTrans" cxnId="{6CC57578-923C-4DAC-82CC-8F8BDF667945}">
      <dgm:prSet/>
      <dgm:spPr/>
      <dgm:t>
        <a:bodyPr/>
        <a:lstStyle/>
        <a:p>
          <a:endParaRPr lang="en-AU"/>
        </a:p>
      </dgm:t>
    </dgm:pt>
    <dgm:pt modelId="{22B6E0D5-5DE2-4CFE-BE9F-7A6C055E7210}">
      <dgm:prSet phldrT="[Text]"/>
      <dgm:spPr>
        <a:solidFill>
          <a:srgbClr val="CC00CC"/>
        </a:solidFill>
      </dgm:spPr>
      <dgm:t>
        <a:bodyPr/>
        <a:lstStyle/>
        <a:p>
          <a:r>
            <a:rPr lang="en-AU"/>
            <a:t>Ask closed questions</a:t>
          </a:r>
        </a:p>
      </dgm:t>
    </dgm:pt>
    <dgm:pt modelId="{2A852DC9-BC75-479E-A77C-B3F3CF1083B9}" type="parTrans" cxnId="{4E829B44-8409-4B01-8192-9EF8FE402BD4}">
      <dgm:prSet/>
      <dgm:spPr/>
      <dgm:t>
        <a:bodyPr/>
        <a:lstStyle/>
        <a:p>
          <a:endParaRPr lang="en-AU"/>
        </a:p>
      </dgm:t>
    </dgm:pt>
    <dgm:pt modelId="{ED78D87E-A5DF-4B94-8DF2-3FD3B3182BDC}" type="sibTrans" cxnId="{4E829B44-8409-4B01-8192-9EF8FE402BD4}">
      <dgm:prSet/>
      <dgm:spPr/>
      <dgm:t>
        <a:bodyPr/>
        <a:lstStyle/>
        <a:p>
          <a:endParaRPr lang="en-AU"/>
        </a:p>
      </dgm:t>
    </dgm:pt>
    <dgm:pt modelId="{8BFED501-D0E0-4279-B662-DE7439F835EF}">
      <dgm:prSet phldrT="[Text]"/>
      <dgm:spPr>
        <a:solidFill>
          <a:srgbClr val="00B0F0"/>
        </a:solidFill>
      </dgm:spPr>
      <dgm:t>
        <a:bodyPr/>
        <a:lstStyle/>
        <a:p>
          <a:r>
            <a:rPr lang="en-AU"/>
            <a:t>Ask confirmation questions</a:t>
          </a:r>
        </a:p>
      </dgm:t>
    </dgm:pt>
    <dgm:pt modelId="{AFDDF2DE-AE05-418C-93DD-6E5606BE9A7C}" type="parTrans" cxnId="{69024CA7-A3F2-43A1-80AC-E93ACE811290}">
      <dgm:prSet/>
      <dgm:spPr/>
      <dgm:t>
        <a:bodyPr/>
        <a:lstStyle/>
        <a:p>
          <a:endParaRPr lang="en-AU"/>
        </a:p>
      </dgm:t>
    </dgm:pt>
    <dgm:pt modelId="{FC6E3273-664F-4009-B256-C57EB34753B5}" type="sibTrans" cxnId="{69024CA7-A3F2-43A1-80AC-E93ACE811290}">
      <dgm:prSet/>
      <dgm:spPr/>
      <dgm:t>
        <a:bodyPr/>
        <a:lstStyle/>
        <a:p>
          <a:endParaRPr lang="en-AU"/>
        </a:p>
      </dgm:t>
    </dgm:pt>
    <dgm:pt modelId="{745A93E9-6688-4BC6-BCA1-BF4F8455292F}" type="pres">
      <dgm:prSet presAssocID="{7CFFB7EF-CD7B-4556-A387-61C271A3C2FC}" presName="linear" presStyleCnt="0">
        <dgm:presLayoutVars>
          <dgm:dir/>
          <dgm:animLvl val="lvl"/>
          <dgm:resizeHandles val="exact"/>
        </dgm:presLayoutVars>
      </dgm:prSet>
      <dgm:spPr/>
    </dgm:pt>
    <dgm:pt modelId="{D87B2B5B-C04F-4353-BF37-E32E946DB2D4}" type="pres">
      <dgm:prSet presAssocID="{009B9FAF-CC0D-453F-943E-269DB1783AA0}" presName="parentLin" presStyleCnt="0"/>
      <dgm:spPr/>
    </dgm:pt>
    <dgm:pt modelId="{F771A572-B74B-40FC-9F09-247326AF4560}" type="pres">
      <dgm:prSet presAssocID="{009B9FAF-CC0D-453F-943E-269DB1783AA0}" presName="parentLeftMargin" presStyleLbl="node1" presStyleIdx="0" presStyleCnt="3"/>
      <dgm:spPr/>
    </dgm:pt>
    <dgm:pt modelId="{AAA2E2CF-7B9A-40EB-93B7-709EA1C64194}" type="pres">
      <dgm:prSet presAssocID="{009B9FAF-CC0D-453F-943E-269DB1783A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F16510-B1E8-4DD8-9052-BB605FA82226}" type="pres">
      <dgm:prSet presAssocID="{009B9FAF-CC0D-453F-943E-269DB1783AA0}" presName="negativeSpace" presStyleCnt="0"/>
      <dgm:spPr/>
    </dgm:pt>
    <dgm:pt modelId="{CFBDA123-E16B-4E34-860F-B311C7788E3E}" type="pres">
      <dgm:prSet presAssocID="{009B9FAF-CC0D-453F-943E-269DB1783AA0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44D0AEC2-EEA7-4F78-A44E-ADE3931123A8}" type="pres">
      <dgm:prSet presAssocID="{4E96C862-1EEB-4ED4-BDE7-E790DC6E54EF}" presName="spaceBetweenRectangles" presStyleCnt="0"/>
      <dgm:spPr/>
    </dgm:pt>
    <dgm:pt modelId="{19FC8C90-3E28-4353-87C9-8C8AC20EFFF5}" type="pres">
      <dgm:prSet presAssocID="{22B6E0D5-5DE2-4CFE-BE9F-7A6C055E7210}" presName="parentLin" presStyleCnt="0"/>
      <dgm:spPr/>
    </dgm:pt>
    <dgm:pt modelId="{600A41C2-5115-47F4-9306-7A9E12027045}" type="pres">
      <dgm:prSet presAssocID="{22B6E0D5-5DE2-4CFE-BE9F-7A6C055E7210}" presName="parentLeftMargin" presStyleLbl="node1" presStyleIdx="0" presStyleCnt="3"/>
      <dgm:spPr/>
    </dgm:pt>
    <dgm:pt modelId="{81B21967-419D-4AF1-BD16-5470EADD6ABE}" type="pres">
      <dgm:prSet presAssocID="{22B6E0D5-5DE2-4CFE-BE9F-7A6C055E72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45D442-3C75-462C-8C23-C1C222A2ADDB}" type="pres">
      <dgm:prSet presAssocID="{22B6E0D5-5DE2-4CFE-BE9F-7A6C055E7210}" presName="negativeSpace" presStyleCnt="0"/>
      <dgm:spPr/>
    </dgm:pt>
    <dgm:pt modelId="{A2CA37AF-8D5F-4500-ACFA-01D85D642663}" type="pres">
      <dgm:prSet presAssocID="{22B6E0D5-5DE2-4CFE-BE9F-7A6C055E7210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CC00CC"/>
          </a:solidFill>
        </a:ln>
      </dgm:spPr>
    </dgm:pt>
    <dgm:pt modelId="{42962BF0-2773-4FD0-9344-13535381D21A}" type="pres">
      <dgm:prSet presAssocID="{ED78D87E-A5DF-4B94-8DF2-3FD3B3182BDC}" presName="spaceBetweenRectangles" presStyleCnt="0"/>
      <dgm:spPr/>
    </dgm:pt>
    <dgm:pt modelId="{A42D2497-6830-4D19-96A4-C9C22F4EE6A0}" type="pres">
      <dgm:prSet presAssocID="{8BFED501-D0E0-4279-B662-DE7439F835EF}" presName="parentLin" presStyleCnt="0"/>
      <dgm:spPr/>
    </dgm:pt>
    <dgm:pt modelId="{885EBA57-56CA-4145-994B-9F478D0E219A}" type="pres">
      <dgm:prSet presAssocID="{8BFED501-D0E0-4279-B662-DE7439F835EF}" presName="parentLeftMargin" presStyleLbl="node1" presStyleIdx="1" presStyleCnt="3"/>
      <dgm:spPr/>
    </dgm:pt>
    <dgm:pt modelId="{4B67BB5C-AC26-4964-B366-1C91C15ED988}" type="pres">
      <dgm:prSet presAssocID="{8BFED501-D0E0-4279-B662-DE7439F835E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492528-E94F-4C58-A6F5-0083A9227DFE}" type="pres">
      <dgm:prSet presAssocID="{8BFED501-D0E0-4279-B662-DE7439F835EF}" presName="negativeSpace" presStyleCnt="0"/>
      <dgm:spPr/>
    </dgm:pt>
    <dgm:pt modelId="{B102A859-85F8-464C-8042-8FAF52F1E92A}" type="pres">
      <dgm:prSet presAssocID="{8BFED501-D0E0-4279-B662-DE7439F835EF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</dgm:ptLst>
  <dgm:cxnLst>
    <dgm:cxn modelId="{D8807B00-928F-4A70-A266-8DE0E0F1C990}" type="presOf" srcId="{8BFED501-D0E0-4279-B662-DE7439F835EF}" destId="{885EBA57-56CA-4145-994B-9F478D0E219A}" srcOrd="0" destOrd="0" presId="urn:microsoft.com/office/officeart/2005/8/layout/list1"/>
    <dgm:cxn modelId="{4E829B44-8409-4B01-8192-9EF8FE402BD4}" srcId="{7CFFB7EF-CD7B-4556-A387-61C271A3C2FC}" destId="{22B6E0D5-5DE2-4CFE-BE9F-7A6C055E7210}" srcOrd="1" destOrd="0" parTransId="{2A852DC9-BC75-479E-A77C-B3F3CF1083B9}" sibTransId="{ED78D87E-A5DF-4B94-8DF2-3FD3B3182BDC}"/>
    <dgm:cxn modelId="{FC758F6F-4E76-4380-9D56-3359D03A2B84}" type="presOf" srcId="{22B6E0D5-5DE2-4CFE-BE9F-7A6C055E7210}" destId="{81B21967-419D-4AF1-BD16-5470EADD6ABE}" srcOrd="1" destOrd="0" presId="urn:microsoft.com/office/officeart/2005/8/layout/list1"/>
    <dgm:cxn modelId="{F6844573-52B3-473E-BAD6-5A39E03A037A}" type="presOf" srcId="{009B9FAF-CC0D-453F-943E-269DB1783AA0}" destId="{F771A572-B74B-40FC-9F09-247326AF4560}" srcOrd="0" destOrd="0" presId="urn:microsoft.com/office/officeart/2005/8/layout/list1"/>
    <dgm:cxn modelId="{6CC57578-923C-4DAC-82CC-8F8BDF667945}" srcId="{7CFFB7EF-CD7B-4556-A387-61C271A3C2FC}" destId="{009B9FAF-CC0D-453F-943E-269DB1783AA0}" srcOrd="0" destOrd="0" parTransId="{201C0CBE-BFED-41CF-821F-CDF6B28C7857}" sibTransId="{4E96C862-1EEB-4ED4-BDE7-E790DC6E54EF}"/>
    <dgm:cxn modelId="{694FDA59-BDFF-4254-B198-4E6DDDD57AFC}" type="presOf" srcId="{8BFED501-D0E0-4279-B662-DE7439F835EF}" destId="{4B67BB5C-AC26-4964-B366-1C91C15ED988}" srcOrd="1" destOrd="0" presId="urn:microsoft.com/office/officeart/2005/8/layout/list1"/>
    <dgm:cxn modelId="{69024CA7-A3F2-43A1-80AC-E93ACE811290}" srcId="{7CFFB7EF-CD7B-4556-A387-61C271A3C2FC}" destId="{8BFED501-D0E0-4279-B662-DE7439F835EF}" srcOrd="2" destOrd="0" parTransId="{AFDDF2DE-AE05-418C-93DD-6E5606BE9A7C}" sibTransId="{FC6E3273-664F-4009-B256-C57EB34753B5}"/>
    <dgm:cxn modelId="{829090E0-BEFC-46A7-ACCD-F69B359922A9}" type="presOf" srcId="{22B6E0D5-5DE2-4CFE-BE9F-7A6C055E7210}" destId="{600A41C2-5115-47F4-9306-7A9E12027045}" srcOrd="0" destOrd="0" presId="urn:microsoft.com/office/officeart/2005/8/layout/list1"/>
    <dgm:cxn modelId="{ADF951E2-BE67-42A2-9E51-1D1E872D230B}" type="presOf" srcId="{7CFFB7EF-CD7B-4556-A387-61C271A3C2FC}" destId="{745A93E9-6688-4BC6-BCA1-BF4F8455292F}" srcOrd="0" destOrd="0" presId="urn:microsoft.com/office/officeart/2005/8/layout/list1"/>
    <dgm:cxn modelId="{6526F6E7-21F0-4F03-8B35-6E741036C52C}" type="presOf" srcId="{009B9FAF-CC0D-453F-943E-269DB1783AA0}" destId="{AAA2E2CF-7B9A-40EB-93B7-709EA1C64194}" srcOrd="1" destOrd="0" presId="urn:microsoft.com/office/officeart/2005/8/layout/list1"/>
    <dgm:cxn modelId="{88287203-80FF-4A0A-97FB-745441A4A964}" type="presParOf" srcId="{745A93E9-6688-4BC6-BCA1-BF4F8455292F}" destId="{D87B2B5B-C04F-4353-BF37-E32E946DB2D4}" srcOrd="0" destOrd="0" presId="urn:microsoft.com/office/officeart/2005/8/layout/list1"/>
    <dgm:cxn modelId="{C0954F38-AC06-48E7-8967-A92C0D0CFA00}" type="presParOf" srcId="{D87B2B5B-C04F-4353-BF37-E32E946DB2D4}" destId="{F771A572-B74B-40FC-9F09-247326AF4560}" srcOrd="0" destOrd="0" presId="urn:microsoft.com/office/officeart/2005/8/layout/list1"/>
    <dgm:cxn modelId="{BA267D56-294D-44E7-A4B6-24EBF4347E20}" type="presParOf" srcId="{D87B2B5B-C04F-4353-BF37-E32E946DB2D4}" destId="{AAA2E2CF-7B9A-40EB-93B7-709EA1C64194}" srcOrd="1" destOrd="0" presId="urn:microsoft.com/office/officeart/2005/8/layout/list1"/>
    <dgm:cxn modelId="{D08F2ED1-28D5-423D-BEAD-9043D8305290}" type="presParOf" srcId="{745A93E9-6688-4BC6-BCA1-BF4F8455292F}" destId="{45F16510-B1E8-4DD8-9052-BB605FA82226}" srcOrd="1" destOrd="0" presId="urn:microsoft.com/office/officeart/2005/8/layout/list1"/>
    <dgm:cxn modelId="{D06A1F4D-2892-4924-967B-5B4E81BCB1B0}" type="presParOf" srcId="{745A93E9-6688-4BC6-BCA1-BF4F8455292F}" destId="{CFBDA123-E16B-4E34-860F-B311C7788E3E}" srcOrd="2" destOrd="0" presId="urn:microsoft.com/office/officeart/2005/8/layout/list1"/>
    <dgm:cxn modelId="{3CC06D6B-3A8F-495C-BDE4-6F0A9CADE7FB}" type="presParOf" srcId="{745A93E9-6688-4BC6-BCA1-BF4F8455292F}" destId="{44D0AEC2-EEA7-4F78-A44E-ADE3931123A8}" srcOrd="3" destOrd="0" presId="urn:microsoft.com/office/officeart/2005/8/layout/list1"/>
    <dgm:cxn modelId="{30FA94BD-3D28-43C0-8516-54A8A4F4313E}" type="presParOf" srcId="{745A93E9-6688-4BC6-BCA1-BF4F8455292F}" destId="{19FC8C90-3E28-4353-87C9-8C8AC20EFFF5}" srcOrd="4" destOrd="0" presId="urn:microsoft.com/office/officeart/2005/8/layout/list1"/>
    <dgm:cxn modelId="{54B21A95-8A25-47DF-B39A-E89276F82896}" type="presParOf" srcId="{19FC8C90-3E28-4353-87C9-8C8AC20EFFF5}" destId="{600A41C2-5115-47F4-9306-7A9E12027045}" srcOrd="0" destOrd="0" presId="urn:microsoft.com/office/officeart/2005/8/layout/list1"/>
    <dgm:cxn modelId="{131C9C1B-F4E9-4547-AF57-4A4117E00FA3}" type="presParOf" srcId="{19FC8C90-3E28-4353-87C9-8C8AC20EFFF5}" destId="{81B21967-419D-4AF1-BD16-5470EADD6ABE}" srcOrd="1" destOrd="0" presId="urn:microsoft.com/office/officeart/2005/8/layout/list1"/>
    <dgm:cxn modelId="{7587B947-F1A9-4315-A6EA-EB981EA4CA03}" type="presParOf" srcId="{745A93E9-6688-4BC6-BCA1-BF4F8455292F}" destId="{A545D442-3C75-462C-8C23-C1C222A2ADDB}" srcOrd="5" destOrd="0" presId="urn:microsoft.com/office/officeart/2005/8/layout/list1"/>
    <dgm:cxn modelId="{A86A2DE6-3B64-481D-93AA-AE0452740D71}" type="presParOf" srcId="{745A93E9-6688-4BC6-BCA1-BF4F8455292F}" destId="{A2CA37AF-8D5F-4500-ACFA-01D85D642663}" srcOrd="6" destOrd="0" presId="urn:microsoft.com/office/officeart/2005/8/layout/list1"/>
    <dgm:cxn modelId="{AFED8644-DE94-48AA-98F4-B9BF491C73A8}" type="presParOf" srcId="{745A93E9-6688-4BC6-BCA1-BF4F8455292F}" destId="{42962BF0-2773-4FD0-9344-13535381D21A}" srcOrd="7" destOrd="0" presId="urn:microsoft.com/office/officeart/2005/8/layout/list1"/>
    <dgm:cxn modelId="{D3B23253-7841-4523-A6B5-942BFA998B82}" type="presParOf" srcId="{745A93E9-6688-4BC6-BCA1-BF4F8455292F}" destId="{A42D2497-6830-4D19-96A4-C9C22F4EE6A0}" srcOrd="8" destOrd="0" presId="urn:microsoft.com/office/officeart/2005/8/layout/list1"/>
    <dgm:cxn modelId="{CD81F464-3C2C-4CD8-B88C-4F08D15B6704}" type="presParOf" srcId="{A42D2497-6830-4D19-96A4-C9C22F4EE6A0}" destId="{885EBA57-56CA-4145-994B-9F478D0E219A}" srcOrd="0" destOrd="0" presId="urn:microsoft.com/office/officeart/2005/8/layout/list1"/>
    <dgm:cxn modelId="{39E27259-F2BD-4742-882E-514D0FB6354C}" type="presParOf" srcId="{A42D2497-6830-4D19-96A4-C9C22F4EE6A0}" destId="{4B67BB5C-AC26-4964-B366-1C91C15ED988}" srcOrd="1" destOrd="0" presId="urn:microsoft.com/office/officeart/2005/8/layout/list1"/>
    <dgm:cxn modelId="{7F5C33A7-F6A0-4B36-A647-8B4AEFDEE6B7}" type="presParOf" srcId="{745A93E9-6688-4BC6-BCA1-BF4F8455292F}" destId="{8E492528-E94F-4C58-A6F5-0083A9227DFE}" srcOrd="9" destOrd="0" presId="urn:microsoft.com/office/officeart/2005/8/layout/list1"/>
    <dgm:cxn modelId="{AD3C0FCF-89D6-4533-8984-CFF9CF667D79}" type="presParOf" srcId="{745A93E9-6688-4BC6-BCA1-BF4F8455292F}" destId="{B102A859-85F8-464C-8042-8FAF52F1E9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6B554E-1B4C-4333-8059-B363FB68D83B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50DD2AF4-76BD-4B7C-9472-5011E4590931}">
      <dgm:prSet phldrT="[Text]"/>
      <dgm:spPr/>
      <dgm:t>
        <a:bodyPr/>
        <a:lstStyle/>
        <a:p>
          <a:r>
            <a:rPr lang="en-AU" b="0"/>
            <a:t>Step 1. Define the purpose</a:t>
          </a:r>
        </a:p>
      </dgm:t>
    </dgm:pt>
    <dgm:pt modelId="{9BDF8B4B-5080-479A-A7BB-86FE4B731A5D}" type="parTrans" cxnId="{051D3EA5-6547-4D17-9468-B8751729D593}">
      <dgm:prSet/>
      <dgm:spPr/>
      <dgm:t>
        <a:bodyPr/>
        <a:lstStyle/>
        <a:p>
          <a:endParaRPr lang="en-AU"/>
        </a:p>
      </dgm:t>
    </dgm:pt>
    <dgm:pt modelId="{798A796E-BDC6-4C92-9EAF-27A18BB0EC81}" type="sibTrans" cxnId="{051D3EA5-6547-4D17-9468-B8751729D593}">
      <dgm:prSet/>
      <dgm:spPr/>
      <dgm:t>
        <a:bodyPr/>
        <a:lstStyle/>
        <a:p>
          <a:endParaRPr lang="en-AU"/>
        </a:p>
      </dgm:t>
    </dgm:pt>
    <dgm:pt modelId="{B7BE8ED1-BFA8-4BCE-8B18-8620455F1F53}">
      <dgm:prSet phldrT="[Text]"/>
      <dgm:spPr>
        <a:solidFill>
          <a:srgbClr val="7030A0"/>
        </a:solidFill>
      </dgm:spPr>
      <dgm:t>
        <a:bodyPr/>
        <a:lstStyle/>
        <a:p>
          <a:r>
            <a:rPr lang="en-US"/>
            <a:t>Step 2.Analyse the audience</a:t>
          </a:r>
          <a:endParaRPr lang="en-AU"/>
        </a:p>
      </dgm:t>
    </dgm:pt>
    <dgm:pt modelId="{F97C5754-25B9-447D-81E2-C1A1FE05F5C7}" type="parTrans" cxnId="{49296AD9-07CB-47DD-9C49-D14FFF0F3718}">
      <dgm:prSet/>
      <dgm:spPr/>
      <dgm:t>
        <a:bodyPr/>
        <a:lstStyle/>
        <a:p>
          <a:endParaRPr lang="en-AU"/>
        </a:p>
      </dgm:t>
    </dgm:pt>
    <dgm:pt modelId="{E1814606-BB62-48F9-98C6-6FFA70B2106D}" type="sibTrans" cxnId="{49296AD9-07CB-47DD-9C49-D14FFF0F3718}">
      <dgm:prSet/>
      <dgm:spPr>
        <a:solidFill>
          <a:srgbClr val="7030A0"/>
        </a:solidFill>
      </dgm:spPr>
      <dgm:t>
        <a:bodyPr/>
        <a:lstStyle/>
        <a:p>
          <a:endParaRPr lang="en-AU"/>
        </a:p>
      </dgm:t>
    </dgm:pt>
    <dgm:pt modelId="{01FA3ED2-249E-4B87-8216-D81BF29346D8}">
      <dgm:prSet phldrT="[Text]"/>
      <dgm:spPr/>
      <dgm:t>
        <a:bodyPr/>
        <a:lstStyle/>
        <a:p>
          <a:r>
            <a:rPr lang="en-AU" b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Step 3. Consider the context</a:t>
          </a:r>
          <a:endParaRPr lang="en-AU" b="0">
            <a:latin typeface="+mn-lt"/>
          </a:endParaRPr>
        </a:p>
      </dgm:t>
    </dgm:pt>
    <dgm:pt modelId="{E45C24CE-D7A1-4AA4-A895-9ACD49C9B8F1}" type="parTrans" cxnId="{ED694706-EF5D-4919-AEA2-125F0CB39276}">
      <dgm:prSet/>
      <dgm:spPr/>
      <dgm:t>
        <a:bodyPr/>
        <a:lstStyle/>
        <a:p>
          <a:endParaRPr lang="en-AU"/>
        </a:p>
      </dgm:t>
    </dgm:pt>
    <dgm:pt modelId="{41E8F909-4CEA-43F9-AE09-D65FF2A7C17D}" type="sibTrans" cxnId="{ED694706-EF5D-4919-AEA2-125F0CB39276}">
      <dgm:prSet/>
      <dgm:spPr/>
      <dgm:t>
        <a:bodyPr/>
        <a:lstStyle/>
        <a:p>
          <a:endParaRPr lang="en-AU"/>
        </a:p>
      </dgm:t>
    </dgm:pt>
    <dgm:pt modelId="{C95D943F-1AEA-417A-9E6F-78EFC233846A}">
      <dgm:prSet phldrT="[Text]"/>
      <dgm:spPr/>
      <dgm:t>
        <a:bodyPr/>
        <a:lstStyle/>
        <a:p>
          <a:r>
            <a:rPr lang="en-US"/>
            <a:t>Step 4. Select the topic</a:t>
          </a:r>
          <a:endParaRPr lang="en-AU"/>
        </a:p>
      </dgm:t>
    </dgm:pt>
    <dgm:pt modelId="{55D393F6-384A-4867-82FB-2F6EA75DB626}" type="parTrans" cxnId="{EBAD72AD-B294-44D3-A484-80582EC7DFAC}">
      <dgm:prSet/>
      <dgm:spPr/>
      <dgm:t>
        <a:bodyPr/>
        <a:lstStyle/>
        <a:p>
          <a:endParaRPr lang="en-AU"/>
        </a:p>
      </dgm:t>
    </dgm:pt>
    <dgm:pt modelId="{3BC48258-D465-482A-83F0-64CE875CBA83}" type="sibTrans" cxnId="{EBAD72AD-B294-44D3-A484-80582EC7DFAC}">
      <dgm:prSet/>
      <dgm:spPr/>
      <dgm:t>
        <a:bodyPr/>
        <a:lstStyle/>
        <a:p>
          <a:endParaRPr lang="en-AU"/>
        </a:p>
      </dgm:t>
    </dgm:pt>
    <dgm:pt modelId="{B1A44283-3899-474D-82EB-DAE220CCF497}">
      <dgm:prSet phldrT="[Text]"/>
      <dgm:spPr/>
      <dgm:t>
        <a:bodyPr/>
        <a:lstStyle/>
        <a:p>
          <a:r>
            <a:rPr lang="en-US"/>
            <a:t>Step 5. Define the objectives</a:t>
          </a:r>
          <a:endParaRPr lang="en-AU"/>
        </a:p>
      </dgm:t>
    </dgm:pt>
    <dgm:pt modelId="{7C822323-F93A-4214-B869-9A0A3974EA91}" type="parTrans" cxnId="{F5EE23B6-FCE0-4902-8FB0-1A8381AF632D}">
      <dgm:prSet/>
      <dgm:spPr/>
      <dgm:t>
        <a:bodyPr/>
        <a:lstStyle/>
        <a:p>
          <a:endParaRPr lang="en-AU"/>
        </a:p>
      </dgm:t>
    </dgm:pt>
    <dgm:pt modelId="{26D48333-C275-4542-B243-3F663F8E9E44}" type="sibTrans" cxnId="{F5EE23B6-FCE0-4902-8FB0-1A8381AF632D}">
      <dgm:prSet/>
      <dgm:spPr/>
      <dgm:t>
        <a:bodyPr/>
        <a:lstStyle/>
        <a:p>
          <a:endParaRPr lang="en-AU"/>
        </a:p>
      </dgm:t>
    </dgm:pt>
    <dgm:pt modelId="{337A6E33-8CC2-4E4A-818C-0509A12D5BCE}">
      <dgm:prSet phldrT="[Text]"/>
      <dgm:spPr>
        <a:solidFill>
          <a:srgbClr val="006699"/>
        </a:solidFill>
      </dgm:spPr>
      <dgm:t>
        <a:bodyPr/>
        <a:lstStyle/>
        <a:p>
          <a:r>
            <a:rPr lang="en-US"/>
            <a:t>Step 7. Practice the presentation</a:t>
          </a:r>
          <a:endParaRPr lang="en-AU"/>
        </a:p>
      </dgm:t>
    </dgm:pt>
    <dgm:pt modelId="{3B52B66E-1046-47A9-9982-7BD20B5F2C29}" type="parTrans" cxnId="{C3FFCDC4-4986-4A2D-8261-AC0CFEEA04D7}">
      <dgm:prSet/>
      <dgm:spPr/>
      <dgm:t>
        <a:bodyPr/>
        <a:lstStyle/>
        <a:p>
          <a:endParaRPr lang="en-AU"/>
        </a:p>
      </dgm:t>
    </dgm:pt>
    <dgm:pt modelId="{F4F73E53-8571-4A06-800E-8268A4F52EA3}" type="sibTrans" cxnId="{C3FFCDC4-4986-4A2D-8261-AC0CFEEA04D7}">
      <dgm:prSet/>
      <dgm:spPr>
        <a:solidFill>
          <a:srgbClr val="006699"/>
        </a:solidFill>
      </dgm:spPr>
      <dgm:t>
        <a:bodyPr/>
        <a:lstStyle/>
        <a:p>
          <a:endParaRPr lang="en-AU"/>
        </a:p>
      </dgm:t>
    </dgm:pt>
    <dgm:pt modelId="{301F7337-4D3D-4B5F-A4C8-1CCB458DEF96}">
      <dgm:prSet phldrT="[Text]"/>
      <dgm:spPr>
        <a:solidFill>
          <a:srgbClr val="FF0066"/>
        </a:solidFill>
      </dgm:spPr>
      <dgm:t>
        <a:bodyPr/>
        <a:lstStyle/>
        <a:p>
          <a:r>
            <a:rPr lang="en-US"/>
            <a:t>Step 8. Decide how would you use your materials?   </a:t>
          </a:r>
          <a:endParaRPr lang="en-AU"/>
        </a:p>
      </dgm:t>
    </dgm:pt>
    <dgm:pt modelId="{A86ABE93-C8DD-4C76-8560-D815DE50E59A}" type="sibTrans" cxnId="{012848CF-6B3B-4901-BD2A-4F48A8A4B025}">
      <dgm:prSet/>
      <dgm:spPr/>
      <dgm:t>
        <a:bodyPr/>
        <a:lstStyle/>
        <a:p>
          <a:endParaRPr lang="en-AU"/>
        </a:p>
      </dgm:t>
    </dgm:pt>
    <dgm:pt modelId="{E734E368-CBBF-4565-9D2E-0B931E5A08C5}" type="parTrans" cxnId="{012848CF-6B3B-4901-BD2A-4F48A8A4B025}">
      <dgm:prSet/>
      <dgm:spPr/>
      <dgm:t>
        <a:bodyPr/>
        <a:lstStyle/>
        <a:p>
          <a:endParaRPr lang="en-AU"/>
        </a:p>
      </dgm:t>
    </dgm:pt>
    <dgm:pt modelId="{29C1A3FE-414D-424C-9B32-1B67FEEBD0F1}">
      <dgm:prSet phldrT="[Text]"/>
      <dgm:spPr>
        <a:solidFill>
          <a:srgbClr val="C00000"/>
        </a:solidFill>
      </dgm:spPr>
      <dgm:t>
        <a:bodyPr/>
        <a:lstStyle/>
        <a:p>
          <a:r>
            <a:rPr lang="en-AU"/>
            <a:t>Step 6. Prepare the contents </a:t>
          </a:r>
        </a:p>
      </dgm:t>
    </dgm:pt>
    <dgm:pt modelId="{98F7A977-0E06-402E-BEB6-1DC08BB6A8DC}" type="parTrans" cxnId="{F7074B03-4426-4B14-8F7B-087EB11F405B}">
      <dgm:prSet/>
      <dgm:spPr/>
      <dgm:t>
        <a:bodyPr/>
        <a:lstStyle/>
        <a:p>
          <a:endParaRPr lang="en-AU"/>
        </a:p>
      </dgm:t>
    </dgm:pt>
    <dgm:pt modelId="{C0F6273A-9C97-484A-9E63-7014288DCE58}" type="sibTrans" cxnId="{F7074B03-4426-4B14-8F7B-087EB11F405B}">
      <dgm:prSet/>
      <dgm:spPr>
        <a:solidFill>
          <a:srgbClr val="C00000"/>
        </a:solidFill>
      </dgm:spPr>
      <dgm:t>
        <a:bodyPr/>
        <a:lstStyle/>
        <a:p>
          <a:endParaRPr lang="en-AU"/>
        </a:p>
      </dgm:t>
    </dgm:pt>
    <dgm:pt modelId="{C8B65877-6DC7-4AAC-B0AF-9CE04A7750AD}" type="pres">
      <dgm:prSet presAssocID="{966B554E-1B4C-4333-8059-B363FB68D83B}" presName="Name0" presStyleCnt="0">
        <dgm:presLayoutVars>
          <dgm:dir/>
          <dgm:resizeHandles/>
        </dgm:presLayoutVars>
      </dgm:prSet>
      <dgm:spPr/>
    </dgm:pt>
    <dgm:pt modelId="{8AB56BEF-5277-4471-92B0-8C480D43754D}" type="pres">
      <dgm:prSet presAssocID="{50DD2AF4-76BD-4B7C-9472-5011E4590931}" presName="compNode" presStyleCnt="0"/>
      <dgm:spPr/>
    </dgm:pt>
    <dgm:pt modelId="{CEF50725-4E59-4617-A204-5265957F8624}" type="pres">
      <dgm:prSet presAssocID="{50DD2AF4-76BD-4B7C-9472-5011E4590931}" presName="dummyConnPt" presStyleCnt="0"/>
      <dgm:spPr/>
    </dgm:pt>
    <dgm:pt modelId="{B16D23D8-705A-4BE7-9252-1CAF42D1B05D}" type="pres">
      <dgm:prSet presAssocID="{50DD2AF4-76BD-4B7C-9472-5011E4590931}" presName="node" presStyleLbl="node1" presStyleIdx="0" presStyleCnt="8">
        <dgm:presLayoutVars>
          <dgm:bulletEnabled val="1"/>
        </dgm:presLayoutVars>
      </dgm:prSet>
      <dgm:spPr/>
    </dgm:pt>
    <dgm:pt modelId="{AA065334-7D32-4381-80B7-A6E0374F12D8}" type="pres">
      <dgm:prSet presAssocID="{798A796E-BDC6-4C92-9EAF-27A18BB0EC81}" presName="sibTrans" presStyleLbl="bgSibTrans2D1" presStyleIdx="0" presStyleCnt="7"/>
      <dgm:spPr/>
    </dgm:pt>
    <dgm:pt modelId="{70D288F7-8EE2-490C-81BC-EFDB4718E9EC}" type="pres">
      <dgm:prSet presAssocID="{B7BE8ED1-BFA8-4BCE-8B18-8620455F1F53}" presName="compNode" presStyleCnt="0"/>
      <dgm:spPr/>
    </dgm:pt>
    <dgm:pt modelId="{6A894E3C-8224-4F13-AC35-73B9B8D913F2}" type="pres">
      <dgm:prSet presAssocID="{B7BE8ED1-BFA8-4BCE-8B18-8620455F1F53}" presName="dummyConnPt" presStyleCnt="0"/>
      <dgm:spPr/>
    </dgm:pt>
    <dgm:pt modelId="{171C08CE-5B1B-406E-B2B7-E2FF1F65831C}" type="pres">
      <dgm:prSet presAssocID="{B7BE8ED1-BFA8-4BCE-8B18-8620455F1F53}" presName="node" presStyleLbl="node1" presStyleIdx="1" presStyleCnt="8">
        <dgm:presLayoutVars>
          <dgm:bulletEnabled val="1"/>
        </dgm:presLayoutVars>
      </dgm:prSet>
      <dgm:spPr/>
    </dgm:pt>
    <dgm:pt modelId="{98F7085C-CEC0-40AD-A634-DEECDDB2A7BF}" type="pres">
      <dgm:prSet presAssocID="{E1814606-BB62-48F9-98C6-6FFA70B2106D}" presName="sibTrans" presStyleLbl="bgSibTrans2D1" presStyleIdx="1" presStyleCnt="7" custLinFactNeighborY="1"/>
      <dgm:spPr/>
    </dgm:pt>
    <dgm:pt modelId="{0B942E07-6B5F-45C1-9936-0712C1191511}" type="pres">
      <dgm:prSet presAssocID="{01FA3ED2-249E-4B87-8216-D81BF29346D8}" presName="compNode" presStyleCnt="0"/>
      <dgm:spPr/>
    </dgm:pt>
    <dgm:pt modelId="{3553F5B3-A4F4-468A-9AE3-747E224B1855}" type="pres">
      <dgm:prSet presAssocID="{01FA3ED2-249E-4B87-8216-D81BF29346D8}" presName="dummyConnPt" presStyleCnt="0"/>
      <dgm:spPr/>
    </dgm:pt>
    <dgm:pt modelId="{D534C9A9-6A8F-4DF3-A23E-D516128AE0B5}" type="pres">
      <dgm:prSet presAssocID="{01FA3ED2-249E-4B87-8216-D81BF29346D8}" presName="node" presStyleLbl="node1" presStyleIdx="2" presStyleCnt="8">
        <dgm:presLayoutVars>
          <dgm:bulletEnabled val="1"/>
        </dgm:presLayoutVars>
      </dgm:prSet>
      <dgm:spPr/>
    </dgm:pt>
    <dgm:pt modelId="{3FA60073-0106-4B7F-85FD-B4290DA12691}" type="pres">
      <dgm:prSet presAssocID="{41E8F909-4CEA-43F9-AE09-D65FF2A7C17D}" presName="sibTrans" presStyleLbl="bgSibTrans2D1" presStyleIdx="2" presStyleCnt="7"/>
      <dgm:spPr/>
    </dgm:pt>
    <dgm:pt modelId="{975FC3FA-AC35-477D-9B35-6BA5F5D08B2E}" type="pres">
      <dgm:prSet presAssocID="{C95D943F-1AEA-417A-9E6F-78EFC233846A}" presName="compNode" presStyleCnt="0"/>
      <dgm:spPr/>
    </dgm:pt>
    <dgm:pt modelId="{60E7DAC7-F296-4D51-BAAC-2512EDE6512F}" type="pres">
      <dgm:prSet presAssocID="{C95D943F-1AEA-417A-9E6F-78EFC233846A}" presName="dummyConnPt" presStyleCnt="0"/>
      <dgm:spPr/>
    </dgm:pt>
    <dgm:pt modelId="{EEEDBA2D-AB57-478D-B856-255C1ECB7EDE}" type="pres">
      <dgm:prSet presAssocID="{C95D943F-1AEA-417A-9E6F-78EFC233846A}" presName="node" presStyleLbl="node1" presStyleIdx="3" presStyleCnt="8">
        <dgm:presLayoutVars>
          <dgm:bulletEnabled val="1"/>
        </dgm:presLayoutVars>
      </dgm:prSet>
      <dgm:spPr/>
    </dgm:pt>
    <dgm:pt modelId="{AC4058EA-FFD6-4961-98AC-AE2C1D0542D1}" type="pres">
      <dgm:prSet presAssocID="{3BC48258-D465-482A-83F0-64CE875CBA83}" presName="sibTrans" presStyleLbl="bgSibTrans2D1" presStyleIdx="3" presStyleCnt="7"/>
      <dgm:spPr/>
    </dgm:pt>
    <dgm:pt modelId="{5737F4A2-C0F3-469E-827E-5D52953765BB}" type="pres">
      <dgm:prSet presAssocID="{B1A44283-3899-474D-82EB-DAE220CCF497}" presName="compNode" presStyleCnt="0"/>
      <dgm:spPr/>
    </dgm:pt>
    <dgm:pt modelId="{EC7D2B0E-A881-499F-9CB1-3EA22EFF67A8}" type="pres">
      <dgm:prSet presAssocID="{B1A44283-3899-474D-82EB-DAE220CCF497}" presName="dummyConnPt" presStyleCnt="0"/>
      <dgm:spPr/>
    </dgm:pt>
    <dgm:pt modelId="{8E2CC037-F189-4DAC-B254-320D3087967E}" type="pres">
      <dgm:prSet presAssocID="{B1A44283-3899-474D-82EB-DAE220CCF497}" presName="node" presStyleLbl="node1" presStyleIdx="4" presStyleCnt="8">
        <dgm:presLayoutVars>
          <dgm:bulletEnabled val="1"/>
        </dgm:presLayoutVars>
      </dgm:prSet>
      <dgm:spPr/>
    </dgm:pt>
    <dgm:pt modelId="{F6853C51-A557-4432-A69F-0D2D8989B534}" type="pres">
      <dgm:prSet presAssocID="{26D48333-C275-4542-B243-3F663F8E9E44}" presName="sibTrans" presStyleLbl="bgSibTrans2D1" presStyleIdx="4" presStyleCnt="7"/>
      <dgm:spPr/>
    </dgm:pt>
    <dgm:pt modelId="{06C40176-6B31-47AB-818A-A80609B41B93}" type="pres">
      <dgm:prSet presAssocID="{29C1A3FE-414D-424C-9B32-1B67FEEBD0F1}" presName="compNode" presStyleCnt="0"/>
      <dgm:spPr/>
    </dgm:pt>
    <dgm:pt modelId="{927D3C55-F565-4FB6-8C7A-34833EF7877E}" type="pres">
      <dgm:prSet presAssocID="{29C1A3FE-414D-424C-9B32-1B67FEEBD0F1}" presName="dummyConnPt" presStyleCnt="0"/>
      <dgm:spPr/>
    </dgm:pt>
    <dgm:pt modelId="{95B1B78C-62DB-444E-976E-B204E2657195}" type="pres">
      <dgm:prSet presAssocID="{29C1A3FE-414D-424C-9B32-1B67FEEBD0F1}" presName="node" presStyleLbl="node1" presStyleIdx="5" presStyleCnt="8">
        <dgm:presLayoutVars>
          <dgm:bulletEnabled val="1"/>
        </dgm:presLayoutVars>
      </dgm:prSet>
      <dgm:spPr/>
    </dgm:pt>
    <dgm:pt modelId="{0CFE1CFE-950F-4C3A-9D78-66642EBC7D2A}" type="pres">
      <dgm:prSet presAssocID="{C0F6273A-9C97-484A-9E63-7014288DCE58}" presName="sibTrans" presStyleLbl="bgSibTrans2D1" presStyleIdx="5" presStyleCnt="7"/>
      <dgm:spPr/>
    </dgm:pt>
    <dgm:pt modelId="{7D64CE4E-2E45-45E6-8FA3-127354F16DF8}" type="pres">
      <dgm:prSet presAssocID="{337A6E33-8CC2-4E4A-818C-0509A12D5BCE}" presName="compNode" presStyleCnt="0"/>
      <dgm:spPr/>
    </dgm:pt>
    <dgm:pt modelId="{A9309060-1274-418D-8016-747A601A5F5D}" type="pres">
      <dgm:prSet presAssocID="{337A6E33-8CC2-4E4A-818C-0509A12D5BCE}" presName="dummyConnPt" presStyleCnt="0"/>
      <dgm:spPr/>
    </dgm:pt>
    <dgm:pt modelId="{AE1EC948-1150-4A36-84BC-FB69052AF975}" type="pres">
      <dgm:prSet presAssocID="{337A6E33-8CC2-4E4A-818C-0509A12D5BCE}" presName="node" presStyleLbl="node1" presStyleIdx="6" presStyleCnt="8">
        <dgm:presLayoutVars>
          <dgm:bulletEnabled val="1"/>
        </dgm:presLayoutVars>
      </dgm:prSet>
      <dgm:spPr/>
    </dgm:pt>
    <dgm:pt modelId="{787A9295-C590-40B8-9A17-CA3410140A98}" type="pres">
      <dgm:prSet presAssocID="{F4F73E53-8571-4A06-800E-8268A4F52EA3}" presName="sibTrans" presStyleLbl="bgSibTrans2D1" presStyleIdx="6" presStyleCnt="7" custLinFactNeighborY="1"/>
      <dgm:spPr/>
    </dgm:pt>
    <dgm:pt modelId="{5725448F-D65E-4794-952F-DAB45FC40BC8}" type="pres">
      <dgm:prSet presAssocID="{301F7337-4D3D-4B5F-A4C8-1CCB458DEF96}" presName="compNode" presStyleCnt="0"/>
      <dgm:spPr/>
    </dgm:pt>
    <dgm:pt modelId="{6785FE0A-60D0-4738-9E1D-FD4AB3902EC3}" type="pres">
      <dgm:prSet presAssocID="{301F7337-4D3D-4B5F-A4C8-1CCB458DEF96}" presName="dummyConnPt" presStyleCnt="0"/>
      <dgm:spPr/>
    </dgm:pt>
    <dgm:pt modelId="{DD03D97C-3558-4A4C-BA87-39AC6E2A0925}" type="pres">
      <dgm:prSet presAssocID="{301F7337-4D3D-4B5F-A4C8-1CCB458DEF96}" presName="node" presStyleLbl="node1" presStyleIdx="7" presStyleCnt="8">
        <dgm:presLayoutVars>
          <dgm:bulletEnabled val="1"/>
        </dgm:presLayoutVars>
      </dgm:prSet>
      <dgm:spPr/>
    </dgm:pt>
  </dgm:ptLst>
  <dgm:cxnLst>
    <dgm:cxn modelId="{F7074B03-4426-4B14-8F7B-087EB11F405B}" srcId="{966B554E-1B4C-4333-8059-B363FB68D83B}" destId="{29C1A3FE-414D-424C-9B32-1B67FEEBD0F1}" srcOrd="5" destOrd="0" parTransId="{98F7A977-0E06-402E-BEB6-1DC08BB6A8DC}" sibTransId="{C0F6273A-9C97-484A-9E63-7014288DCE58}"/>
    <dgm:cxn modelId="{ED694706-EF5D-4919-AEA2-125F0CB39276}" srcId="{966B554E-1B4C-4333-8059-B363FB68D83B}" destId="{01FA3ED2-249E-4B87-8216-D81BF29346D8}" srcOrd="2" destOrd="0" parTransId="{E45C24CE-D7A1-4AA4-A895-9ACD49C9B8F1}" sibTransId="{41E8F909-4CEA-43F9-AE09-D65FF2A7C17D}"/>
    <dgm:cxn modelId="{2219460D-5F91-46B4-847D-375715D39AB6}" type="presOf" srcId="{301F7337-4D3D-4B5F-A4C8-1CCB458DEF96}" destId="{DD03D97C-3558-4A4C-BA87-39AC6E2A0925}" srcOrd="0" destOrd="0" presId="urn:microsoft.com/office/officeart/2005/8/layout/bProcess4"/>
    <dgm:cxn modelId="{93E75A1D-263D-4427-80B8-A11A70436EFD}" type="presOf" srcId="{B1A44283-3899-474D-82EB-DAE220CCF497}" destId="{8E2CC037-F189-4DAC-B254-320D3087967E}" srcOrd="0" destOrd="0" presId="urn:microsoft.com/office/officeart/2005/8/layout/bProcess4"/>
    <dgm:cxn modelId="{2164051E-3ECB-4BBC-A373-DD1BCD815F01}" type="presOf" srcId="{C95D943F-1AEA-417A-9E6F-78EFC233846A}" destId="{EEEDBA2D-AB57-478D-B856-255C1ECB7EDE}" srcOrd="0" destOrd="0" presId="urn:microsoft.com/office/officeart/2005/8/layout/bProcess4"/>
    <dgm:cxn modelId="{9BB5B52F-CA3C-4E6B-8479-32EA4AC9D866}" type="presOf" srcId="{337A6E33-8CC2-4E4A-818C-0509A12D5BCE}" destId="{AE1EC948-1150-4A36-84BC-FB69052AF975}" srcOrd="0" destOrd="0" presId="urn:microsoft.com/office/officeart/2005/8/layout/bProcess4"/>
    <dgm:cxn modelId="{261FAE38-7C94-4BF7-8FBD-1641BB5AE54D}" type="presOf" srcId="{29C1A3FE-414D-424C-9B32-1B67FEEBD0F1}" destId="{95B1B78C-62DB-444E-976E-B204E2657195}" srcOrd="0" destOrd="0" presId="urn:microsoft.com/office/officeart/2005/8/layout/bProcess4"/>
    <dgm:cxn modelId="{47D2E545-1839-4688-B0F4-7DD58AE671C0}" type="presOf" srcId="{41E8F909-4CEA-43F9-AE09-D65FF2A7C17D}" destId="{3FA60073-0106-4B7F-85FD-B4290DA12691}" srcOrd="0" destOrd="0" presId="urn:microsoft.com/office/officeart/2005/8/layout/bProcess4"/>
    <dgm:cxn modelId="{7D9E3C76-732E-4C02-AF4D-A76D501623C4}" type="presOf" srcId="{3BC48258-D465-482A-83F0-64CE875CBA83}" destId="{AC4058EA-FFD6-4961-98AC-AE2C1D0542D1}" srcOrd="0" destOrd="0" presId="urn:microsoft.com/office/officeart/2005/8/layout/bProcess4"/>
    <dgm:cxn modelId="{249EF077-E186-45CC-A895-28BBAE7F97E7}" type="presOf" srcId="{01FA3ED2-249E-4B87-8216-D81BF29346D8}" destId="{D534C9A9-6A8F-4DF3-A23E-D516128AE0B5}" srcOrd="0" destOrd="0" presId="urn:microsoft.com/office/officeart/2005/8/layout/bProcess4"/>
    <dgm:cxn modelId="{B50DA57D-052C-474F-B3E8-A8EB9669DCFC}" type="presOf" srcId="{798A796E-BDC6-4C92-9EAF-27A18BB0EC81}" destId="{AA065334-7D32-4381-80B7-A6E0374F12D8}" srcOrd="0" destOrd="0" presId="urn:microsoft.com/office/officeart/2005/8/layout/bProcess4"/>
    <dgm:cxn modelId="{E053D987-A9FC-4EBF-A375-CC09632766D8}" type="presOf" srcId="{B7BE8ED1-BFA8-4BCE-8B18-8620455F1F53}" destId="{171C08CE-5B1B-406E-B2B7-E2FF1F65831C}" srcOrd="0" destOrd="0" presId="urn:microsoft.com/office/officeart/2005/8/layout/bProcess4"/>
    <dgm:cxn modelId="{4CCECC88-E33F-479D-BF54-F9A9D29E849D}" type="presOf" srcId="{C0F6273A-9C97-484A-9E63-7014288DCE58}" destId="{0CFE1CFE-950F-4C3A-9D78-66642EBC7D2A}" srcOrd="0" destOrd="0" presId="urn:microsoft.com/office/officeart/2005/8/layout/bProcess4"/>
    <dgm:cxn modelId="{E52CF396-23AE-4907-B5A7-F0587C1E9A77}" type="presOf" srcId="{E1814606-BB62-48F9-98C6-6FFA70B2106D}" destId="{98F7085C-CEC0-40AD-A634-DEECDDB2A7BF}" srcOrd="0" destOrd="0" presId="urn:microsoft.com/office/officeart/2005/8/layout/bProcess4"/>
    <dgm:cxn modelId="{F64A469B-DE34-4E00-AE97-B58DAA564F32}" type="presOf" srcId="{26D48333-C275-4542-B243-3F663F8E9E44}" destId="{F6853C51-A557-4432-A69F-0D2D8989B534}" srcOrd="0" destOrd="0" presId="urn:microsoft.com/office/officeart/2005/8/layout/bProcess4"/>
    <dgm:cxn modelId="{051D3EA5-6547-4D17-9468-B8751729D593}" srcId="{966B554E-1B4C-4333-8059-B363FB68D83B}" destId="{50DD2AF4-76BD-4B7C-9472-5011E4590931}" srcOrd="0" destOrd="0" parTransId="{9BDF8B4B-5080-479A-A7BB-86FE4B731A5D}" sibTransId="{798A796E-BDC6-4C92-9EAF-27A18BB0EC81}"/>
    <dgm:cxn modelId="{6058D1AC-2129-46AB-8541-B60247AD0A2F}" type="presOf" srcId="{F4F73E53-8571-4A06-800E-8268A4F52EA3}" destId="{787A9295-C590-40B8-9A17-CA3410140A98}" srcOrd="0" destOrd="0" presId="urn:microsoft.com/office/officeart/2005/8/layout/bProcess4"/>
    <dgm:cxn modelId="{EBAD72AD-B294-44D3-A484-80582EC7DFAC}" srcId="{966B554E-1B4C-4333-8059-B363FB68D83B}" destId="{C95D943F-1AEA-417A-9E6F-78EFC233846A}" srcOrd="3" destOrd="0" parTransId="{55D393F6-384A-4867-82FB-2F6EA75DB626}" sibTransId="{3BC48258-D465-482A-83F0-64CE875CBA83}"/>
    <dgm:cxn modelId="{F5EE23B6-FCE0-4902-8FB0-1A8381AF632D}" srcId="{966B554E-1B4C-4333-8059-B363FB68D83B}" destId="{B1A44283-3899-474D-82EB-DAE220CCF497}" srcOrd="4" destOrd="0" parTransId="{7C822323-F93A-4214-B869-9A0A3974EA91}" sibTransId="{26D48333-C275-4542-B243-3F663F8E9E44}"/>
    <dgm:cxn modelId="{66EA7FB9-E2DB-43EB-B89B-06C194C2AB85}" type="presOf" srcId="{50DD2AF4-76BD-4B7C-9472-5011E4590931}" destId="{B16D23D8-705A-4BE7-9252-1CAF42D1B05D}" srcOrd="0" destOrd="0" presId="urn:microsoft.com/office/officeart/2005/8/layout/bProcess4"/>
    <dgm:cxn modelId="{C3FFCDC4-4986-4A2D-8261-AC0CFEEA04D7}" srcId="{966B554E-1B4C-4333-8059-B363FB68D83B}" destId="{337A6E33-8CC2-4E4A-818C-0509A12D5BCE}" srcOrd="6" destOrd="0" parTransId="{3B52B66E-1046-47A9-9982-7BD20B5F2C29}" sibTransId="{F4F73E53-8571-4A06-800E-8268A4F52EA3}"/>
    <dgm:cxn modelId="{012848CF-6B3B-4901-BD2A-4F48A8A4B025}" srcId="{966B554E-1B4C-4333-8059-B363FB68D83B}" destId="{301F7337-4D3D-4B5F-A4C8-1CCB458DEF96}" srcOrd="7" destOrd="0" parTransId="{E734E368-CBBF-4565-9D2E-0B931E5A08C5}" sibTransId="{A86ABE93-C8DD-4C76-8560-D815DE50E59A}"/>
    <dgm:cxn modelId="{49296AD9-07CB-47DD-9C49-D14FFF0F3718}" srcId="{966B554E-1B4C-4333-8059-B363FB68D83B}" destId="{B7BE8ED1-BFA8-4BCE-8B18-8620455F1F53}" srcOrd="1" destOrd="0" parTransId="{F97C5754-25B9-447D-81E2-C1A1FE05F5C7}" sibTransId="{E1814606-BB62-48F9-98C6-6FFA70B2106D}"/>
    <dgm:cxn modelId="{8E960CEC-D947-4CBB-84C3-1085F1771D6E}" type="presOf" srcId="{966B554E-1B4C-4333-8059-B363FB68D83B}" destId="{C8B65877-6DC7-4AAC-B0AF-9CE04A7750AD}" srcOrd="0" destOrd="0" presId="urn:microsoft.com/office/officeart/2005/8/layout/bProcess4"/>
    <dgm:cxn modelId="{EC8D0AB6-6850-4967-BC0E-4DB2C389DF7B}" type="presParOf" srcId="{C8B65877-6DC7-4AAC-B0AF-9CE04A7750AD}" destId="{8AB56BEF-5277-4471-92B0-8C480D43754D}" srcOrd="0" destOrd="0" presId="urn:microsoft.com/office/officeart/2005/8/layout/bProcess4"/>
    <dgm:cxn modelId="{CA768758-4A5B-4783-AD3A-8CC2E38611C3}" type="presParOf" srcId="{8AB56BEF-5277-4471-92B0-8C480D43754D}" destId="{CEF50725-4E59-4617-A204-5265957F8624}" srcOrd="0" destOrd="0" presId="urn:microsoft.com/office/officeart/2005/8/layout/bProcess4"/>
    <dgm:cxn modelId="{A67B8F7E-FF0A-4C7A-94AA-3CDAB72400D9}" type="presParOf" srcId="{8AB56BEF-5277-4471-92B0-8C480D43754D}" destId="{B16D23D8-705A-4BE7-9252-1CAF42D1B05D}" srcOrd="1" destOrd="0" presId="urn:microsoft.com/office/officeart/2005/8/layout/bProcess4"/>
    <dgm:cxn modelId="{847AFA25-F97D-4C21-8261-61F1CE109CCD}" type="presParOf" srcId="{C8B65877-6DC7-4AAC-B0AF-9CE04A7750AD}" destId="{AA065334-7D32-4381-80B7-A6E0374F12D8}" srcOrd="1" destOrd="0" presId="urn:microsoft.com/office/officeart/2005/8/layout/bProcess4"/>
    <dgm:cxn modelId="{A239CC42-475B-4D97-BFDE-82A5521B9687}" type="presParOf" srcId="{C8B65877-6DC7-4AAC-B0AF-9CE04A7750AD}" destId="{70D288F7-8EE2-490C-81BC-EFDB4718E9EC}" srcOrd="2" destOrd="0" presId="urn:microsoft.com/office/officeart/2005/8/layout/bProcess4"/>
    <dgm:cxn modelId="{DC030C13-17F0-42C6-82F6-834C446F4256}" type="presParOf" srcId="{70D288F7-8EE2-490C-81BC-EFDB4718E9EC}" destId="{6A894E3C-8224-4F13-AC35-73B9B8D913F2}" srcOrd="0" destOrd="0" presId="urn:microsoft.com/office/officeart/2005/8/layout/bProcess4"/>
    <dgm:cxn modelId="{A900A0FB-4787-4BC0-A81E-2CAFCF4A4E50}" type="presParOf" srcId="{70D288F7-8EE2-490C-81BC-EFDB4718E9EC}" destId="{171C08CE-5B1B-406E-B2B7-E2FF1F65831C}" srcOrd="1" destOrd="0" presId="urn:microsoft.com/office/officeart/2005/8/layout/bProcess4"/>
    <dgm:cxn modelId="{90685C40-1985-4B66-BE55-1C9C7453D273}" type="presParOf" srcId="{C8B65877-6DC7-4AAC-B0AF-9CE04A7750AD}" destId="{98F7085C-CEC0-40AD-A634-DEECDDB2A7BF}" srcOrd="3" destOrd="0" presId="urn:microsoft.com/office/officeart/2005/8/layout/bProcess4"/>
    <dgm:cxn modelId="{EDE96F46-9F3B-499E-B053-7A17A16F9D37}" type="presParOf" srcId="{C8B65877-6DC7-4AAC-B0AF-9CE04A7750AD}" destId="{0B942E07-6B5F-45C1-9936-0712C1191511}" srcOrd="4" destOrd="0" presId="urn:microsoft.com/office/officeart/2005/8/layout/bProcess4"/>
    <dgm:cxn modelId="{51817210-6D87-4002-91F3-D0A722F4D800}" type="presParOf" srcId="{0B942E07-6B5F-45C1-9936-0712C1191511}" destId="{3553F5B3-A4F4-468A-9AE3-747E224B1855}" srcOrd="0" destOrd="0" presId="urn:microsoft.com/office/officeart/2005/8/layout/bProcess4"/>
    <dgm:cxn modelId="{5867533A-8CC5-462B-80BD-09D86E3AF6F1}" type="presParOf" srcId="{0B942E07-6B5F-45C1-9936-0712C1191511}" destId="{D534C9A9-6A8F-4DF3-A23E-D516128AE0B5}" srcOrd="1" destOrd="0" presId="urn:microsoft.com/office/officeart/2005/8/layout/bProcess4"/>
    <dgm:cxn modelId="{61B1D2E0-A21A-46C4-A55C-CB50E77D4CCA}" type="presParOf" srcId="{C8B65877-6DC7-4AAC-B0AF-9CE04A7750AD}" destId="{3FA60073-0106-4B7F-85FD-B4290DA12691}" srcOrd="5" destOrd="0" presId="urn:microsoft.com/office/officeart/2005/8/layout/bProcess4"/>
    <dgm:cxn modelId="{8BD34397-B03B-40D0-9811-247DD2BD3447}" type="presParOf" srcId="{C8B65877-6DC7-4AAC-B0AF-9CE04A7750AD}" destId="{975FC3FA-AC35-477D-9B35-6BA5F5D08B2E}" srcOrd="6" destOrd="0" presId="urn:microsoft.com/office/officeart/2005/8/layout/bProcess4"/>
    <dgm:cxn modelId="{442666FD-B73F-4D19-BB78-6AC8A44A880A}" type="presParOf" srcId="{975FC3FA-AC35-477D-9B35-6BA5F5D08B2E}" destId="{60E7DAC7-F296-4D51-BAAC-2512EDE6512F}" srcOrd="0" destOrd="0" presId="urn:microsoft.com/office/officeart/2005/8/layout/bProcess4"/>
    <dgm:cxn modelId="{F3D77D05-4884-4D9F-9541-95FC1A361D37}" type="presParOf" srcId="{975FC3FA-AC35-477D-9B35-6BA5F5D08B2E}" destId="{EEEDBA2D-AB57-478D-B856-255C1ECB7EDE}" srcOrd="1" destOrd="0" presId="urn:microsoft.com/office/officeart/2005/8/layout/bProcess4"/>
    <dgm:cxn modelId="{253DD175-3A38-4B5D-9E1C-A47838280022}" type="presParOf" srcId="{C8B65877-6DC7-4AAC-B0AF-9CE04A7750AD}" destId="{AC4058EA-FFD6-4961-98AC-AE2C1D0542D1}" srcOrd="7" destOrd="0" presId="urn:microsoft.com/office/officeart/2005/8/layout/bProcess4"/>
    <dgm:cxn modelId="{518272B3-1897-4203-8503-BE748B2361DF}" type="presParOf" srcId="{C8B65877-6DC7-4AAC-B0AF-9CE04A7750AD}" destId="{5737F4A2-C0F3-469E-827E-5D52953765BB}" srcOrd="8" destOrd="0" presId="urn:microsoft.com/office/officeart/2005/8/layout/bProcess4"/>
    <dgm:cxn modelId="{823CA0D7-1F23-49DF-8594-D284094AF368}" type="presParOf" srcId="{5737F4A2-C0F3-469E-827E-5D52953765BB}" destId="{EC7D2B0E-A881-499F-9CB1-3EA22EFF67A8}" srcOrd="0" destOrd="0" presId="urn:microsoft.com/office/officeart/2005/8/layout/bProcess4"/>
    <dgm:cxn modelId="{AA424E2F-62BA-4D30-8E1B-88562C09890C}" type="presParOf" srcId="{5737F4A2-C0F3-469E-827E-5D52953765BB}" destId="{8E2CC037-F189-4DAC-B254-320D3087967E}" srcOrd="1" destOrd="0" presId="urn:microsoft.com/office/officeart/2005/8/layout/bProcess4"/>
    <dgm:cxn modelId="{DF98A1DF-EDF0-4F9C-8420-B6B82EFE7E99}" type="presParOf" srcId="{C8B65877-6DC7-4AAC-B0AF-9CE04A7750AD}" destId="{F6853C51-A557-4432-A69F-0D2D8989B534}" srcOrd="9" destOrd="0" presId="urn:microsoft.com/office/officeart/2005/8/layout/bProcess4"/>
    <dgm:cxn modelId="{1C320F56-A162-4849-8DCF-09AE72E35B76}" type="presParOf" srcId="{C8B65877-6DC7-4AAC-B0AF-9CE04A7750AD}" destId="{06C40176-6B31-47AB-818A-A80609B41B93}" srcOrd="10" destOrd="0" presId="urn:microsoft.com/office/officeart/2005/8/layout/bProcess4"/>
    <dgm:cxn modelId="{B84EA519-5182-4C30-82EC-0180B4687A12}" type="presParOf" srcId="{06C40176-6B31-47AB-818A-A80609B41B93}" destId="{927D3C55-F565-4FB6-8C7A-34833EF7877E}" srcOrd="0" destOrd="0" presId="urn:microsoft.com/office/officeart/2005/8/layout/bProcess4"/>
    <dgm:cxn modelId="{ED14DA59-FA05-414F-882B-312029369255}" type="presParOf" srcId="{06C40176-6B31-47AB-818A-A80609B41B93}" destId="{95B1B78C-62DB-444E-976E-B204E2657195}" srcOrd="1" destOrd="0" presId="urn:microsoft.com/office/officeart/2005/8/layout/bProcess4"/>
    <dgm:cxn modelId="{40BD24DB-AA7A-42ED-97B4-CB7350392D29}" type="presParOf" srcId="{C8B65877-6DC7-4AAC-B0AF-9CE04A7750AD}" destId="{0CFE1CFE-950F-4C3A-9D78-66642EBC7D2A}" srcOrd="11" destOrd="0" presId="urn:microsoft.com/office/officeart/2005/8/layout/bProcess4"/>
    <dgm:cxn modelId="{A8494759-3AD7-402A-83E0-D441CC9928B4}" type="presParOf" srcId="{C8B65877-6DC7-4AAC-B0AF-9CE04A7750AD}" destId="{7D64CE4E-2E45-45E6-8FA3-127354F16DF8}" srcOrd="12" destOrd="0" presId="urn:microsoft.com/office/officeart/2005/8/layout/bProcess4"/>
    <dgm:cxn modelId="{ED38D2DE-7F0C-4DBE-8BFE-EE7212655DDD}" type="presParOf" srcId="{7D64CE4E-2E45-45E6-8FA3-127354F16DF8}" destId="{A9309060-1274-418D-8016-747A601A5F5D}" srcOrd="0" destOrd="0" presId="urn:microsoft.com/office/officeart/2005/8/layout/bProcess4"/>
    <dgm:cxn modelId="{7C821ACB-8E82-47CD-8CCA-0B306A1A83BE}" type="presParOf" srcId="{7D64CE4E-2E45-45E6-8FA3-127354F16DF8}" destId="{AE1EC948-1150-4A36-84BC-FB69052AF975}" srcOrd="1" destOrd="0" presId="urn:microsoft.com/office/officeart/2005/8/layout/bProcess4"/>
    <dgm:cxn modelId="{38C79605-3F94-4FB3-BD4A-EEE3D28FE3BB}" type="presParOf" srcId="{C8B65877-6DC7-4AAC-B0AF-9CE04A7750AD}" destId="{787A9295-C590-40B8-9A17-CA3410140A98}" srcOrd="13" destOrd="0" presId="urn:microsoft.com/office/officeart/2005/8/layout/bProcess4"/>
    <dgm:cxn modelId="{4E2AFC9F-96D5-4ED9-A291-389B886183CB}" type="presParOf" srcId="{C8B65877-6DC7-4AAC-B0AF-9CE04A7750AD}" destId="{5725448F-D65E-4794-952F-DAB45FC40BC8}" srcOrd="14" destOrd="0" presId="urn:microsoft.com/office/officeart/2005/8/layout/bProcess4"/>
    <dgm:cxn modelId="{55626A25-7788-4997-B2A1-CF93568467C7}" type="presParOf" srcId="{5725448F-D65E-4794-952F-DAB45FC40BC8}" destId="{6785FE0A-60D0-4738-9E1D-FD4AB3902EC3}" srcOrd="0" destOrd="0" presId="urn:microsoft.com/office/officeart/2005/8/layout/bProcess4"/>
    <dgm:cxn modelId="{DACDA9E1-D4DA-458D-AAA2-B146AB627455}" type="presParOf" srcId="{5725448F-D65E-4794-952F-DAB45FC40BC8}" destId="{DD03D97C-3558-4A4C-BA87-39AC6E2A0925}" srcOrd="1" destOrd="0" presId="urn:microsoft.com/office/officeart/2005/8/layout/b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5A45213-9A9A-4286-BF9D-76ECD0B7D131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B0B0832-2A1B-43ED-B3EE-1BBB68E9D0F9}">
      <dgm:prSet phldrT="[Text]" custT="1"/>
      <dgm:spPr/>
      <dgm:t>
        <a:bodyPr/>
        <a:lstStyle/>
        <a:p>
          <a:endParaRPr lang="en-AU" sz="1200"/>
        </a:p>
        <a:p>
          <a:endParaRPr lang="en-AU" sz="1200"/>
        </a:p>
        <a:p>
          <a:endParaRPr lang="en-AU" sz="1200"/>
        </a:p>
        <a:p>
          <a:r>
            <a:rPr lang="en-AU" sz="2000"/>
            <a:t>Analyse all feedback </a:t>
          </a:r>
        </a:p>
      </dgm:t>
    </dgm:pt>
    <dgm:pt modelId="{913B096E-7F39-46B4-B786-C7E99681868E}" type="parTrans" cxnId="{972725B1-9D01-48EC-8689-63539F65E3D1}">
      <dgm:prSet/>
      <dgm:spPr/>
      <dgm:t>
        <a:bodyPr/>
        <a:lstStyle/>
        <a:p>
          <a:endParaRPr lang="en-AU"/>
        </a:p>
      </dgm:t>
    </dgm:pt>
    <dgm:pt modelId="{B5907EE5-E2F7-49C6-B218-7CF97B225DAA}" type="sibTrans" cxnId="{972725B1-9D01-48EC-8689-63539F65E3D1}">
      <dgm:prSet/>
      <dgm:spPr/>
      <dgm:t>
        <a:bodyPr/>
        <a:lstStyle/>
        <a:p>
          <a:endParaRPr lang="en-AU"/>
        </a:p>
      </dgm:t>
    </dgm:pt>
    <dgm:pt modelId="{241E4AEC-02CB-45B3-A378-AE58800ADA2F}">
      <dgm:prSet custT="1"/>
      <dgm:spPr/>
      <dgm:t>
        <a:bodyPr/>
        <a:lstStyle/>
        <a:p>
          <a:endParaRPr lang="en-AU" sz="1200"/>
        </a:p>
        <a:p>
          <a:endParaRPr lang="en-AU" sz="1200"/>
        </a:p>
        <a:p>
          <a:endParaRPr lang="en-AU" sz="1200"/>
        </a:p>
        <a:p>
          <a:r>
            <a:rPr lang="en-AU" sz="2000"/>
            <a:t>Classify the feedback </a:t>
          </a:r>
        </a:p>
      </dgm:t>
    </dgm:pt>
    <dgm:pt modelId="{810928F2-7C44-4561-A5CD-8620FBD86D27}" type="parTrans" cxnId="{CA0ECA85-A1D0-4512-803E-D484623BA5A9}">
      <dgm:prSet/>
      <dgm:spPr/>
      <dgm:t>
        <a:bodyPr/>
        <a:lstStyle/>
        <a:p>
          <a:endParaRPr lang="en-AU"/>
        </a:p>
      </dgm:t>
    </dgm:pt>
    <dgm:pt modelId="{A140AFED-9692-4ED9-A1E0-E1C8F0FDE909}" type="sibTrans" cxnId="{CA0ECA85-A1D0-4512-803E-D484623BA5A9}">
      <dgm:prSet/>
      <dgm:spPr/>
      <dgm:t>
        <a:bodyPr/>
        <a:lstStyle/>
        <a:p>
          <a:endParaRPr lang="en-AU"/>
        </a:p>
      </dgm:t>
    </dgm:pt>
    <dgm:pt modelId="{CA8A49F5-CD4B-4894-828F-B92214FC0A96}">
      <dgm:prSet custT="1"/>
      <dgm:spPr/>
      <dgm:t>
        <a:bodyPr/>
        <a:lstStyle/>
        <a:p>
          <a:endParaRPr lang="en-AU" sz="1200"/>
        </a:p>
        <a:p>
          <a:endParaRPr lang="en-AU" sz="1200"/>
        </a:p>
        <a:p>
          <a:endParaRPr lang="en-AU" sz="1200"/>
        </a:p>
        <a:p>
          <a:r>
            <a:rPr lang="en-AU" sz="2000">
              <a:solidFill>
                <a:schemeClr val="tx1"/>
              </a:solidFill>
            </a:rPr>
            <a:t>Look at the root cause </a:t>
          </a:r>
        </a:p>
      </dgm:t>
    </dgm:pt>
    <dgm:pt modelId="{033F454F-30A6-43F5-AC4B-54EF5B7A97AB}" type="parTrans" cxnId="{2DCFB994-0686-4740-866C-8F93E5BA6F70}">
      <dgm:prSet/>
      <dgm:spPr/>
      <dgm:t>
        <a:bodyPr/>
        <a:lstStyle/>
        <a:p>
          <a:endParaRPr lang="en-AU"/>
        </a:p>
      </dgm:t>
    </dgm:pt>
    <dgm:pt modelId="{E814429D-491F-4D0B-A00A-8FADA636D1F4}" type="sibTrans" cxnId="{2DCFB994-0686-4740-866C-8F93E5BA6F70}">
      <dgm:prSet/>
      <dgm:spPr/>
      <dgm:t>
        <a:bodyPr/>
        <a:lstStyle/>
        <a:p>
          <a:endParaRPr lang="en-AU"/>
        </a:p>
      </dgm:t>
    </dgm:pt>
    <dgm:pt modelId="{BF139B09-FB65-40A9-8913-4DF96D74D064}">
      <dgm:prSet custT="1"/>
      <dgm:spPr/>
      <dgm:t>
        <a:bodyPr/>
        <a:lstStyle/>
        <a:p>
          <a:endParaRPr lang="en-AU" sz="1200"/>
        </a:p>
        <a:p>
          <a:endParaRPr lang="en-AU" sz="1200"/>
        </a:p>
        <a:p>
          <a:endParaRPr lang="en-AU" sz="1200"/>
        </a:p>
        <a:p>
          <a:r>
            <a:rPr lang="en-AU" sz="2000"/>
            <a:t>Look for trends </a:t>
          </a:r>
        </a:p>
      </dgm:t>
    </dgm:pt>
    <dgm:pt modelId="{66C8FE4F-A185-41FF-B546-D20CD104F010}" type="parTrans" cxnId="{D6D95EA6-D82A-4DDA-BC31-6D5C850EC07B}">
      <dgm:prSet/>
      <dgm:spPr/>
      <dgm:t>
        <a:bodyPr/>
        <a:lstStyle/>
        <a:p>
          <a:endParaRPr lang="en-AU"/>
        </a:p>
      </dgm:t>
    </dgm:pt>
    <dgm:pt modelId="{0F7352BB-328A-494C-9551-C05DD5C8DF4D}" type="sibTrans" cxnId="{D6D95EA6-D82A-4DDA-BC31-6D5C850EC07B}">
      <dgm:prSet/>
      <dgm:spPr/>
      <dgm:t>
        <a:bodyPr/>
        <a:lstStyle/>
        <a:p>
          <a:endParaRPr lang="en-AU"/>
        </a:p>
      </dgm:t>
    </dgm:pt>
    <dgm:pt modelId="{42A17802-7469-4BCD-A0CD-BC296DEC7F97}">
      <dgm:prSet phldrT="[Text]" custT="1"/>
      <dgm:spPr/>
      <dgm:t>
        <a:bodyPr/>
        <a:lstStyle/>
        <a:p>
          <a:endParaRPr lang="en-AU" sz="1200"/>
        </a:p>
        <a:p>
          <a:endParaRPr lang="en-AU" sz="1200"/>
        </a:p>
        <a:p>
          <a:endParaRPr lang="en-AU" sz="1200"/>
        </a:p>
        <a:p>
          <a:r>
            <a:rPr lang="en-AU" sz="2000"/>
            <a:t>Consolidate results</a:t>
          </a:r>
        </a:p>
      </dgm:t>
    </dgm:pt>
    <dgm:pt modelId="{1B539DDE-2DFA-409B-BEED-4FA179BF7EEF}" type="parTrans" cxnId="{57FE3027-A0CA-4CD0-8698-48E1A55E663E}">
      <dgm:prSet/>
      <dgm:spPr/>
      <dgm:t>
        <a:bodyPr/>
        <a:lstStyle/>
        <a:p>
          <a:endParaRPr lang="en-AU"/>
        </a:p>
      </dgm:t>
    </dgm:pt>
    <dgm:pt modelId="{40BAE487-ED41-4589-9632-EC0E2E00EF45}" type="sibTrans" cxnId="{57FE3027-A0CA-4CD0-8698-48E1A55E663E}">
      <dgm:prSet/>
      <dgm:spPr/>
      <dgm:t>
        <a:bodyPr/>
        <a:lstStyle/>
        <a:p>
          <a:endParaRPr lang="en-AU"/>
        </a:p>
      </dgm:t>
    </dgm:pt>
    <dgm:pt modelId="{50D55786-4969-4EA3-A33C-E51583452D17}">
      <dgm:prSet phldrT="[Text]" custT="1"/>
      <dgm:spPr/>
      <dgm:t>
        <a:bodyPr/>
        <a:lstStyle/>
        <a:p>
          <a:endParaRPr lang="en-AU" sz="1200"/>
        </a:p>
        <a:p>
          <a:endParaRPr lang="en-AU" sz="1200"/>
        </a:p>
        <a:p>
          <a:endParaRPr lang="en-AU" sz="1200"/>
        </a:p>
        <a:p>
          <a:r>
            <a:rPr lang="en-AU" sz="2000"/>
            <a:t>Create and act on the plan </a:t>
          </a:r>
        </a:p>
      </dgm:t>
    </dgm:pt>
    <dgm:pt modelId="{A6410AEC-B493-4988-A2C2-478E956843B8}" type="parTrans" cxnId="{79D628FA-2B7A-45FD-985C-38D9AE30335C}">
      <dgm:prSet/>
      <dgm:spPr/>
      <dgm:t>
        <a:bodyPr/>
        <a:lstStyle/>
        <a:p>
          <a:endParaRPr lang="en-AU"/>
        </a:p>
      </dgm:t>
    </dgm:pt>
    <dgm:pt modelId="{135ACC57-2A73-4E9E-8106-EB8E2F0A0076}" type="sibTrans" cxnId="{79D628FA-2B7A-45FD-985C-38D9AE30335C}">
      <dgm:prSet/>
      <dgm:spPr/>
      <dgm:t>
        <a:bodyPr/>
        <a:lstStyle/>
        <a:p>
          <a:endParaRPr lang="en-AU"/>
        </a:p>
      </dgm:t>
    </dgm:pt>
    <dgm:pt modelId="{D8A7FD0C-01D5-421F-A82B-3B569004244A}">
      <dgm:prSet phldrT="[Text]"/>
      <dgm:spPr>
        <a:solidFill>
          <a:srgbClr val="FF0000"/>
        </a:solidFill>
      </dgm:spPr>
      <dgm:t>
        <a:bodyPr/>
        <a:lstStyle/>
        <a:p>
          <a:endParaRPr lang="en-AU"/>
        </a:p>
      </dgm:t>
    </dgm:pt>
    <dgm:pt modelId="{52A0368E-D15E-4499-B395-5C25C1FB7533}" type="parTrans" cxnId="{DE8B5A1D-8A07-4E7A-8B50-9CEC5022F957}">
      <dgm:prSet/>
      <dgm:spPr/>
      <dgm:t>
        <a:bodyPr/>
        <a:lstStyle/>
        <a:p>
          <a:endParaRPr lang="en-AU"/>
        </a:p>
      </dgm:t>
    </dgm:pt>
    <dgm:pt modelId="{EC06ABA6-F97D-4914-92BB-1DCA0796D355}" type="sibTrans" cxnId="{DE8B5A1D-8A07-4E7A-8B50-9CEC5022F957}">
      <dgm:prSet/>
      <dgm:spPr/>
      <dgm:t>
        <a:bodyPr/>
        <a:lstStyle/>
        <a:p>
          <a:endParaRPr lang="en-AU"/>
        </a:p>
      </dgm:t>
    </dgm:pt>
    <dgm:pt modelId="{6123FBF5-D7A8-489C-943E-35D9B6857FFE}">
      <dgm:prSet/>
      <dgm:spPr>
        <a:solidFill>
          <a:srgbClr val="FFC000"/>
        </a:solidFill>
      </dgm:spPr>
      <dgm:t>
        <a:bodyPr/>
        <a:lstStyle/>
        <a:p>
          <a:endParaRPr lang="en-AU"/>
        </a:p>
      </dgm:t>
    </dgm:pt>
    <dgm:pt modelId="{78DADD12-4400-41F0-890E-6597E1DB85D5}" type="parTrans" cxnId="{AF05BB27-4472-45DE-8F35-C30048C7E858}">
      <dgm:prSet/>
      <dgm:spPr/>
      <dgm:t>
        <a:bodyPr/>
        <a:lstStyle/>
        <a:p>
          <a:endParaRPr lang="en-AU"/>
        </a:p>
      </dgm:t>
    </dgm:pt>
    <dgm:pt modelId="{F57AEE7C-C39D-4AE6-84A7-386388A56967}" type="sibTrans" cxnId="{AF05BB27-4472-45DE-8F35-C30048C7E858}">
      <dgm:prSet/>
      <dgm:spPr/>
      <dgm:t>
        <a:bodyPr/>
        <a:lstStyle/>
        <a:p>
          <a:endParaRPr lang="en-AU"/>
        </a:p>
      </dgm:t>
    </dgm:pt>
    <dgm:pt modelId="{8B9E93CD-C733-40DC-8789-2E61F8463049}">
      <dgm:prSet/>
      <dgm:spPr>
        <a:solidFill>
          <a:srgbClr val="00B050"/>
        </a:solidFill>
      </dgm:spPr>
      <dgm:t>
        <a:bodyPr/>
        <a:lstStyle/>
        <a:p>
          <a:endParaRPr lang="en-AU"/>
        </a:p>
      </dgm:t>
    </dgm:pt>
    <dgm:pt modelId="{37D06BE5-C157-48A1-A19B-2F63DE5F4F84}" type="parTrans" cxnId="{9B588C51-F972-4D46-B953-0BBD6199E2DC}">
      <dgm:prSet/>
      <dgm:spPr/>
      <dgm:t>
        <a:bodyPr/>
        <a:lstStyle/>
        <a:p>
          <a:endParaRPr lang="en-AU"/>
        </a:p>
      </dgm:t>
    </dgm:pt>
    <dgm:pt modelId="{78778807-799A-42C8-AEDA-8169711676DA}" type="sibTrans" cxnId="{9B588C51-F972-4D46-B953-0BBD6199E2DC}">
      <dgm:prSet/>
      <dgm:spPr/>
      <dgm:t>
        <a:bodyPr/>
        <a:lstStyle/>
        <a:p>
          <a:endParaRPr lang="en-AU"/>
        </a:p>
      </dgm:t>
    </dgm:pt>
    <dgm:pt modelId="{BD4D88CC-6ED4-4AB3-8022-030598DDE1CA}">
      <dgm:prSet/>
      <dgm:spPr>
        <a:solidFill>
          <a:srgbClr val="0070C0"/>
        </a:solidFill>
      </dgm:spPr>
      <dgm:t>
        <a:bodyPr/>
        <a:lstStyle/>
        <a:p>
          <a:endParaRPr lang="en-AU"/>
        </a:p>
      </dgm:t>
    </dgm:pt>
    <dgm:pt modelId="{C1BAA7E1-AE6F-4992-99F4-ECF3A56FF165}" type="parTrans" cxnId="{47911141-B66C-4856-B87E-876C134A4DFB}">
      <dgm:prSet/>
      <dgm:spPr/>
      <dgm:t>
        <a:bodyPr/>
        <a:lstStyle/>
        <a:p>
          <a:endParaRPr lang="en-AU"/>
        </a:p>
      </dgm:t>
    </dgm:pt>
    <dgm:pt modelId="{E7E2383D-DAE9-4C0A-A4DD-27FDC6A081FD}" type="sibTrans" cxnId="{47911141-B66C-4856-B87E-876C134A4DFB}">
      <dgm:prSet/>
      <dgm:spPr/>
      <dgm:t>
        <a:bodyPr/>
        <a:lstStyle/>
        <a:p>
          <a:endParaRPr lang="en-AU"/>
        </a:p>
      </dgm:t>
    </dgm:pt>
    <dgm:pt modelId="{97A8F978-FA28-4199-B432-B3A0C48DA903}">
      <dgm:prSet phldrT="[Text]"/>
      <dgm:spPr>
        <a:solidFill>
          <a:srgbClr val="7030A0"/>
        </a:solidFill>
      </dgm:spPr>
      <dgm:t>
        <a:bodyPr/>
        <a:lstStyle/>
        <a:p>
          <a:endParaRPr lang="en-AU"/>
        </a:p>
      </dgm:t>
    </dgm:pt>
    <dgm:pt modelId="{1A331507-DBB1-433B-9D95-8F992DD95DF3}" type="parTrans" cxnId="{3DD2A757-A861-49E6-89E6-43B007A2F33D}">
      <dgm:prSet/>
      <dgm:spPr/>
      <dgm:t>
        <a:bodyPr/>
        <a:lstStyle/>
        <a:p>
          <a:endParaRPr lang="en-AU"/>
        </a:p>
      </dgm:t>
    </dgm:pt>
    <dgm:pt modelId="{EFAD9110-E722-4876-AE26-97591B587C0D}" type="sibTrans" cxnId="{3DD2A757-A861-49E6-89E6-43B007A2F33D}">
      <dgm:prSet/>
      <dgm:spPr/>
      <dgm:t>
        <a:bodyPr/>
        <a:lstStyle/>
        <a:p>
          <a:endParaRPr lang="en-AU"/>
        </a:p>
      </dgm:t>
    </dgm:pt>
    <dgm:pt modelId="{90A9A954-33E1-4E82-8D22-E3124F1A0429}">
      <dgm:prSet phldrT="[Text]"/>
      <dgm:spPr>
        <a:solidFill>
          <a:srgbClr val="FF7C80"/>
        </a:solidFill>
      </dgm:spPr>
      <dgm:t>
        <a:bodyPr/>
        <a:lstStyle/>
        <a:p>
          <a:endParaRPr lang="en-AU"/>
        </a:p>
      </dgm:t>
    </dgm:pt>
    <dgm:pt modelId="{95EC93EB-BED3-4896-BD6D-19C75A97586C}" type="parTrans" cxnId="{C1C0913C-304C-4666-B163-BAE0B8FE8EE7}">
      <dgm:prSet/>
      <dgm:spPr/>
      <dgm:t>
        <a:bodyPr/>
        <a:lstStyle/>
        <a:p>
          <a:endParaRPr lang="en-AU"/>
        </a:p>
      </dgm:t>
    </dgm:pt>
    <dgm:pt modelId="{31C84A4C-DF83-4C94-8F3C-5763385168D1}" type="sibTrans" cxnId="{C1C0913C-304C-4666-B163-BAE0B8FE8EE7}">
      <dgm:prSet/>
      <dgm:spPr/>
      <dgm:t>
        <a:bodyPr/>
        <a:lstStyle/>
        <a:p>
          <a:endParaRPr lang="en-AU"/>
        </a:p>
      </dgm:t>
    </dgm:pt>
    <dgm:pt modelId="{202D6981-A76B-4812-AA75-D24EEB11F589}" type="pres">
      <dgm:prSet presAssocID="{B5A45213-9A9A-4286-BF9D-76ECD0B7D131}" presName="Name0" presStyleCnt="0">
        <dgm:presLayoutVars>
          <dgm:dir/>
          <dgm:animLvl val="lvl"/>
          <dgm:resizeHandles val="exact"/>
        </dgm:presLayoutVars>
      </dgm:prSet>
      <dgm:spPr/>
    </dgm:pt>
    <dgm:pt modelId="{2C7A1179-D8A9-4C77-BEC8-2440D4839959}" type="pres">
      <dgm:prSet presAssocID="{90A9A954-33E1-4E82-8D22-E3124F1A0429}" presName="compositeNode" presStyleCnt="0">
        <dgm:presLayoutVars>
          <dgm:bulletEnabled val="1"/>
        </dgm:presLayoutVars>
      </dgm:prSet>
      <dgm:spPr/>
    </dgm:pt>
    <dgm:pt modelId="{50C8C75B-869B-4938-8A10-9AE74B1FCFB6}" type="pres">
      <dgm:prSet presAssocID="{90A9A954-33E1-4E82-8D22-E3124F1A0429}" presName="bgRect" presStyleLbl="node1" presStyleIdx="0" presStyleCnt="6"/>
      <dgm:spPr/>
    </dgm:pt>
    <dgm:pt modelId="{8C2E18B3-87DE-4330-AADE-D20EBAB04E64}" type="pres">
      <dgm:prSet presAssocID="{90A9A954-33E1-4E82-8D22-E3124F1A0429}" presName="parentNode" presStyleLbl="node1" presStyleIdx="0" presStyleCnt="6">
        <dgm:presLayoutVars>
          <dgm:chMax val="0"/>
          <dgm:bulletEnabled val="1"/>
        </dgm:presLayoutVars>
      </dgm:prSet>
      <dgm:spPr/>
    </dgm:pt>
    <dgm:pt modelId="{53623E6B-1B34-46DD-B46D-24738F28E396}" type="pres">
      <dgm:prSet presAssocID="{90A9A954-33E1-4E82-8D22-E3124F1A0429}" presName="childNode" presStyleLbl="node1" presStyleIdx="0" presStyleCnt="6">
        <dgm:presLayoutVars>
          <dgm:bulletEnabled val="1"/>
        </dgm:presLayoutVars>
      </dgm:prSet>
      <dgm:spPr/>
    </dgm:pt>
    <dgm:pt modelId="{FD974205-B835-4B57-A8FE-815D34F1A3E3}" type="pres">
      <dgm:prSet presAssocID="{31C84A4C-DF83-4C94-8F3C-5763385168D1}" presName="hSp" presStyleCnt="0"/>
      <dgm:spPr/>
    </dgm:pt>
    <dgm:pt modelId="{097B3463-E866-458E-AC81-0ADEDE452B7B}" type="pres">
      <dgm:prSet presAssocID="{31C84A4C-DF83-4C94-8F3C-5763385168D1}" presName="vProcSp" presStyleCnt="0"/>
      <dgm:spPr/>
    </dgm:pt>
    <dgm:pt modelId="{C77625B0-19ED-46D3-BFE3-A0A3016D3F80}" type="pres">
      <dgm:prSet presAssocID="{31C84A4C-DF83-4C94-8F3C-5763385168D1}" presName="vSp1" presStyleCnt="0"/>
      <dgm:spPr/>
    </dgm:pt>
    <dgm:pt modelId="{E37841A4-151C-4742-9C45-5FC3B122A503}" type="pres">
      <dgm:prSet presAssocID="{31C84A4C-DF83-4C94-8F3C-5763385168D1}" presName="simulatedConn" presStyleLbl="solidFgAcc1" presStyleIdx="0" presStyleCnt="5"/>
      <dgm:spPr/>
    </dgm:pt>
    <dgm:pt modelId="{B6BE72EB-B7C7-412A-9189-EE28B717D0C9}" type="pres">
      <dgm:prSet presAssocID="{31C84A4C-DF83-4C94-8F3C-5763385168D1}" presName="vSp2" presStyleCnt="0"/>
      <dgm:spPr/>
    </dgm:pt>
    <dgm:pt modelId="{5F5639F6-8697-4D8D-B6F0-15A6066C12B6}" type="pres">
      <dgm:prSet presAssocID="{31C84A4C-DF83-4C94-8F3C-5763385168D1}" presName="sibTrans" presStyleCnt="0"/>
      <dgm:spPr/>
    </dgm:pt>
    <dgm:pt modelId="{546925D6-EF1B-48FD-80DE-9A5C94E5A057}" type="pres">
      <dgm:prSet presAssocID="{D8A7FD0C-01D5-421F-A82B-3B569004244A}" presName="compositeNode" presStyleCnt="0">
        <dgm:presLayoutVars>
          <dgm:bulletEnabled val="1"/>
        </dgm:presLayoutVars>
      </dgm:prSet>
      <dgm:spPr/>
    </dgm:pt>
    <dgm:pt modelId="{2F788C79-6030-4490-B1CD-9048073AF9A9}" type="pres">
      <dgm:prSet presAssocID="{D8A7FD0C-01D5-421F-A82B-3B569004244A}" presName="bgRect" presStyleLbl="node1" presStyleIdx="1" presStyleCnt="6"/>
      <dgm:spPr/>
    </dgm:pt>
    <dgm:pt modelId="{48C0B726-3712-4862-BC2F-AB502D39E489}" type="pres">
      <dgm:prSet presAssocID="{D8A7FD0C-01D5-421F-A82B-3B569004244A}" presName="parentNode" presStyleLbl="node1" presStyleIdx="1" presStyleCnt="6">
        <dgm:presLayoutVars>
          <dgm:chMax val="0"/>
          <dgm:bulletEnabled val="1"/>
        </dgm:presLayoutVars>
      </dgm:prSet>
      <dgm:spPr/>
    </dgm:pt>
    <dgm:pt modelId="{A33B2525-42B5-4406-8DBD-1E36843C8E2D}" type="pres">
      <dgm:prSet presAssocID="{D8A7FD0C-01D5-421F-A82B-3B569004244A}" presName="childNode" presStyleLbl="node1" presStyleIdx="1" presStyleCnt="6">
        <dgm:presLayoutVars>
          <dgm:bulletEnabled val="1"/>
        </dgm:presLayoutVars>
      </dgm:prSet>
      <dgm:spPr/>
    </dgm:pt>
    <dgm:pt modelId="{756F1915-836A-42C4-9774-56133F13CDE1}" type="pres">
      <dgm:prSet presAssocID="{EC06ABA6-F97D-4914-92BB-1DCA0796D355}" presName="hSp" presStyleCnt="0"/>
      <dgm:spPr/>
    </dgm:pt>
    <dgm:pt modelId="{3F641F22-5D47-4F23-88D4-73F315557493}" type="pres">
      <dgm:prSet presAssocID="{EC06ABA6-F97D-4914-92BB-1DCA0796D355}" presName="vProcSp" presStyleCnt="0"/>
      <dgm:spPr/>
    </dgm:pt>
    <dgm:pt modelId="{18748CAC-422B-470E-916F-D4CEEB57F194}" type="pres">
      <dgm:prSet presAssocID="{EC06ABA6-F97D-4914-92BB-1DCA0796D355}" presName="vSp1" presStyleCnt="0"/>
      <dgm:spPr/>
    </dgm:pt>
    <dgm:pt modelId="{53BD17A5-E4D2-43E5-A416-AC319B5CC2D7}" type="pres">
      <dgm:prSet presAssocID="{EC06ABA6-F97D-4914-92BB-1DCA0796D355}" presName="simulatedConn" presStyleLbl="solidFgAcc1" presStyleIdx="1" presStyleCnt="5"/>
      <dgm:spPr/>
    </dgm:pt>
    <dgm:pt modelId="{3BEF1C9C-2938-4C26-81FF-436F773A3253}" type="pres">
      <dgm:prSet presAssocID="{EC06ABA6-F97D-4914-92BB-1DCA0796D355}" presName="vSp2" presStyleCnt="0"/>
      <dgm:spPr/>
    </dgm:pt>
    <dgm:pt modelId="{22E48AE5-75DD-480C-81CC-2FBE840D0F26}" type="pres">
      <dgm:prSet presAssocID="{EC06ABA6-F97D-4914-92BB-1DCA0796D355}" presName="sibTrans" presStyleCnt="0"/>
      <dgm:spPr/>
    </dgm:pt>
    <dgm:pt modelId="{D8E407BE-9EEC-4D5A-ABCB-D00602DF7084}" type="pres">
      <dgm:prSet presAssocID="{6123FBF5-D7A8-489C-943E-35D9B6857FFE}" presName="compositeNode" presStyleCnt="0">
        <dgm:presLayoutVars>
          <dgm:bulletEnabled val="1"/>
        </dgm:presLayoutVars>
      </dgm:prSet>
      <dgm:spPr/>
    </dgm:pt>
    <dgm:pt modelId="{B6F86F39-0E62-486E-9219-B90B1DE003DE}" type="pres">
      <dgm:prSet presAssocID="{6123FBF5-D7A8-489C-943E-35D9B6857FFE}" presName="bgRect" presStyleLbl="node1" presStyleIdx="2" presStyleCnt="6"/>
      <dgm:spPr/>
    </dgm:pt>
    <dgm:pt modelId="{9805020A-7A25-4A2C-8141-577AFBF56639}" type="pres">
      <dgm:prSet presAssocID="{6123FBF5-D7A8-489C-943E-35D9B6857FFE}" presName="parentNode" presStyleLbl="node1" presStyleIdx="2" presStyleCnt="6">
        <dgm:presLayoutVars>
          <dgm:chMax val="0"/>
          <dgm:bulletEnabled val="1"/>
        </dgm:presLayoutVars>
      </dgm:prSet>
      <dgm:spPr/>
    </dgm:pt>
    <dgm:pt modelId="{9B745EDA-EAD1-4ABF-8063-B35980218442}" type="pres">
      <dgm:prSet presAssocID="{6123FBF5-D7A8-489C-943E-35D9B6857FFE}" presName="childNode" presStyleLbl="node1" presStyleIdx="2" presStyleCnt="6">
        <dgm:presLayoutVars>
          <dgm:bulletEnabled val="1"/>
        </dgm:presLayoutVars>
      </dgm:prSet>
      <dgm:spPr/>
    </dgm:pt>
    <dgm:pt modelId="{274C7F6B-F90E-44AE-A81E-1D0199EF0E1E}" type="pres">
      <dgm:prSet presAssocID="{F57AEE7C-C39D-4AE6-84A7-386388A56967}" presName="hSp" presStyleCnt="0"/>
      <dgm:spPr/>
    </dgm:pt>
    <dgm:pt modelId="{D7EBB7FE-D116-4DA9-94DC-E24A94A7E859}" type="pres">
      <dgm:prSet presAssocID="{F57AEE7C-C39D-4AE6-84A7-386388A56967}" presName="vProcSp" presStyleCnt="0"/>
      <dgm:spPr/>
    </dgm:pt>
    <dgm:pt modelId="{400B50DA-336B-4DA3-BE64-3C0C1E548222}" type="pres">
      <dgm:prSet presAssocID="{F57AEE7C-C39D-4AE6-84A7-386388A56967}" presName="vSp1" presStyleCnt="0"/>
      <dgm:spPr/>
    </dgm:pt>
    <dgm:pt modelId="{21ED99DB-BE45-4087-9D2D-97A133C8E8AC}" type="pres">
      <dgm:prSet presAssocID="{F57AEE7C-C39D-4AE6-84A7-386388A56967}" presName="simulatedConn" presStyleLbl="solidFgAcc1" presStyleIdx="2" presStyleCnt="5"/>
      <dgm:spPr/>
    </dgm:pt>
    <dgm:pt modelId="{F8985C1A-ACAE-4A2B-A16C-C3406FF5F010}" type="pres">
      <dgm:prSet presAssocID="{F57AEE7C-C39D-4AE6-84A7-386388A56967}" presName="vSp2" presStyleCnt="0"/>
      <dgm:spPr/>
    </dgm:pt>
    <dgm:pt modelId="{68338B1F-D9EA-431F-9196-C5FEA3BC9027}" type="pres">
      <dgm:prSet presAssocID="{F57AEE7C-C39D-4AE6-84A7-386388A56967}" presName="sibTrans" presStyleCnt="0"/>
      <dgm:spPr/>
    </dgm:pt>
    <dgm:pt modelId="{AF88A676-E061-42C8-808E-2E9DEB7D678A}" type="pres">
      <dgm:prSet presAssocID="{8B9E93CD-C733-40DC-8789-2E61F8463049}" presName="compositeNode" presStyleCnt="0">
        <dgm:presLayoutVars>
          <dgm:bulletEnabled val="1"/>
        </dgm:presLayoutVars>
      </dgm:prSet>
      <dgm:spPr/>
    </dgm:pt>
    <dgm:pt modelId="{085008F7-4ED2-4B91-A470-8BCC5F002DC6}" type="pres">
      <dgm:prSet presAssocID="{8B9E93CD-C733-40DC-8789-2E61F8463049}" presName="bgRect" presStyleLbl="node1" presStyleIdx="3" presStyleCnt="6"/>
      <dgm:spPr/>
    </dgm:pt>
    <dgm:pt modelId="{6204092D-3BE3-44AC-A20F-FA6031D61015}" type="pres">
      <dgm:prSet presAssocID="{8B9E93CD-C733-40DC-8789-2E61F8463049}" presName="parentNode" presStyleLbl="node1" presStyleIdx="3" presStyleCnt="6">
        <dgm:presLayoutVars>
          <dgm:chMax val="0"/>
          <dgm:bulletEnabled val="1"/>
        </dgm:presLayoutVars>
      </dgm:prSet>
      <dgm:spPr/>
    </dgm:pt>
    <dgm:pt modelId="{B789E46C-14BF-4FC2-9778-3A62D731F521}" type="pres">
      <dgm:prSet presAssocID="{8B9E93CD-C733-40DC-8789-2E61F8463049}" presName="childNode" presStyleLbl="node1" presStyleIdx="3" presStyleCnt="6">
        <dgm:presLayoutVars>
          <dgm:bulletEnabled val="1"/>
        </dgm:presLayoutVars>
      </dgm:prSet>
      <dgm:spPr/>
    </dgm:pt>
    <dgm:pt modelId="{8DA994A4-C90C-4935-BF41-CAED9FFE4077}" type="pres">
      <dgm:prSet presAssocID="{78778807-799A-42C8-AEDA-8169711676DA}" presName="hSp" presStyleCnt="0"/>
      <dgm:spPr/>
    </dgm:pt>
    <dgm:pt modelId="{5BC81F1D-A164-445C-A4CE-3521EA8A2659}" type="pres">
      <dgm:prSet presAssocID="{78778807-799A-42C8-AEDA-8169711676DA}" presName="vProcSp" presStyleCnt="0"/>
      <dgm:spPr/>
    </dgm:pt>
    <dgm:pt modelId="{DB4E5FF2-7240-451F-82DE-875BEAECC07F}" type="pres">
      <dgm:prSet presAssocID="{78778807-799A-42C8-AEDA-8169711676DA}" presName="vSp1" presStyleCnt="0"/>
      <dgm:spPr/>
    </dgm:pt>
    <dgm:pt modelId="{B735A420-7F64-4779-88D1-F6951F688034}" type="pres">
      <dgm:prSet presAssocID="{78778807-799A-42C8-AEDA-8169711676DA}" presName="simulatedConn" presStyleLbl="solidFgAcc1" presStyleIdx="3" presStyleCnt="5"/>
      <dgm:spPr/>
    </dgm:pt>
    <dgm:pt modelId="{C4474792-8686-49D4-9258-A33E5E39B7AA}" type="pres">
      <dgm:prSet presAssocID="{78778807-799A-42C8-AEDA-8169711676DA}" presName="vSp2" presStyleCnt="0"/>
      <dgm:spPr/>
    </dgm:pt>
    <dgm:pt modelId="{E1E1FA30-E4DA-4789-841C-BD7D90ACBA89}" type="pres">
      <dgm:prSet presAssocID="{78778807-799A-42C8-AEDA-8169711676DA}" presName="sibTrans" presStyleCnt="0"/>
      <dgm:spPr/>
    </dgm:pt>
    <dgm:pt modelId="{23D74441-A870-4224-8B7B-FAE127CB1686}" type="pres">
      <dgm:prSet presAssocID="{BD4D88CC-6ED4-4AB3-8022-030598DDE1CA}" presName="compositeNode" presStyleCnt="0">
        <dgm:presLayoutVars>
          <dgm:bulletEnabled val="1"/>
        </dgm:presLayoutVars>
      </dgm:prSet>
      <dgm:spPr/>
    </dgm:pt>
    <dgm:pt modelId="{F05134B1-B082-43EC-8BD7-174E6F8A3719}" type="pres">
      <dgm:prSet presAssocID="{BD4D88CC-6ED4-4AB3-8022-030598DDE1CA}" presName="bgRect" presStyleLbl="node1" presStyleIdx="4" presStyleCnt="6"/>
      <dgm:spPr/>
    </dgm:pt>
    <dgm:pt modelId="{87324645-BD4A-495D-96D8-55D4670D8F4A}" type="pres">
      <dgm:prSet presAssocID="{BD4D88CC-6ED4-4AB3-8022-030598DDE1CA}" presName="parentNode" presStyleLbl="node1" presStyleIdx="4" presStyleCnt="6">
        <dgm:presLayoutVars>
          <dgm:chMax val="0"/>
          <dgm:bulletEnabled val="1"/>
        </dgm:presLayoutVars>
      </dgm:prSet>
      <dgm:spPr/>
    </dgm:pt>
    <dgm:pt modelId="{448543E4-72F3-45DD-9CAE-15A189D16705}" type="pres">
      <dgm:prSet presAssocID="{BD4D88CC-6ED4-4AB3-8022-030598DDE1CA}" presName="childNode" presStyleLbl="node1" presStyleIdx="4" presStyleCnt="6">
        <dgm:presLayoutVars>
          <dgm:bulletEnabled val="1"/>
        </dgm:presLayoutVars>
      </dgm:prSet>
      <dgm:spPr/>
    </dgm:pt>
    <dgm:pt modelId="{10D21EEE-C5FE-467F-8301-F834380F2815}" type="pres">
      <dgm:prSet presAssocID="{E7E2383D-DAE9-4C0A-A4DD-27FDC6A081FD}" presName="hSp" presStyleCnt="0"/>
      <dgm:spPr/>
    </dgm:pt>
    <dgm:pt modelId="{E86BA0A2-0D99-442D-BDE9-F5D62F51AB0D}" type="pres">
      <dgm:prSet presAssocID="{E7E2383D-DAE9-4C0A-A4DD-27FDC6A081FD}" presName="vProcSp" presStyleCnt="0"/>
      <dgm:spPr/>
    </dgm:pt>
    <dgm:pt modelId="{F8B4CD77-A2E5-481C-9E85-0BB399DBD9AF}" type="pres">
      <dgm:prSet presAssocID="{E7E2383D-DAE9-4C0A-A4DD-27FDC6A081FD}" presName="vSp1" presStyleCnt="0"/>
      <dgm:spPr/>
    </dgm:pt>
    <dgm:pt modelId="{FA0D2321-0834-4FED-BCBF-E7DAF9ED3BE1}" type="pres">
      <dgm:prSet presAssocID="{E7E2383D-DAE9-4C0A-A4DD-27FDC6A081FD}" presName="simulatedConn" presStyleLbl="solidFgAcc1" presStyleIdx="4" presStyleCnt="5"/>
      <dgm:spPr/>
    </dgm:pt>
    <dgm:pt modelId="{BCDB5363-8946-4582-A6E1-7EFE95F33680}" type="pres">
      <dgm:prSet presAssocID="{E7E2383D-DAE9-4C0A-A4DD-27FDC6A081FD}" presName="vSp2" presStyleCnt="0"/>
      <dgm:spPr/>
    </dgm:pt>
    <dgm:pt modelId="{B3115D13-CB48-4472-A818-91E10AFD7277}" type="pres">
      <dgm:prSet presAssocID="{E7E2383D-DAE9-4C0A-A4DD-27FDC6A081FD}" presName="sibTrans" presStyleCnt="0"/>
      <dgm:spPr/>
    </dgm:pt>
    <dgm:pt modelId="{928D235B-2567-4B1E-A35D-021AFEB6D22E}" type="pres">
      <dgm:prSet presAssocID="{97A8F978-FA28-4199-B432-B3A0C48DA903}" presName="compositeNode" presStyleCnt="0">
        <dgm:presLayoutVars>
          <dgm:bulletEnabled val="1"/>
        </dgm:presLayoutVars>
      </dgm:prSet>
      <dgm:spPr/>
    </dgm:pt>
    <dgm:pt modelId="{03634185-4415-4848-98E0-04EEAEA23397}" type="pres">
      <dgm:prSet presAssocID="{97A8F978-FA28-4199-B432-B3A0C48DA903}" presName="bgRect" presStyleLbl="node1" presStyleIdx="5" presStyleCnt="6"/>
      <dgm:spPr/>
    </dgm:pt>
    <dgm:pt modelId="{C8BD91D8-30CA-4D10-9E08-5E9084863BDE}" type="pres">
      <dgm:prSet presAssocID="{97A8F978-FA28-4199-B432-B3A0C48DA903}" presName="parentNode" presStyleLbl="node1" presStyleIdx="5" presStyleCnt="6">
        <dgm:presLayoutVars>
          <dgm:chMax val="0"/>
          <dgm:bulletEnabled val="1"/>
        </dgm:presLayoutVars>
      </dgm:prSet>
      <dgm:spPr/>
    </dgm:pt>
    <dgm:pt modelId="{72DFC45E-2B40-4F70-96EB-DE8126E77D3C}" type="pres">
      <dgm:prSet presAssocID="{97A8F978-FA28-4199-B432-B3A0C48DA903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2C20BC05-2544-4907-AEED-E563EF32BDAC}" type="presOf" srcId="{241E4AEC-02CB-45B3-A378-AE58800ADA2F}" destId="{A33B2525-42B5-4406-8DBD-1E36843C8E2D}" srcOrd="0" destOrd="0" presId="urn:microsoft.com/office/officeart/2005/8/layout/hProcess7"/>
    <dgm:cxn modelId="{2614590C-9734-4D1A-B044-4A040E059606}" type="presOf" srcId="{50D55786-4969-4EA3-A33C-E51583452D17}" destId="{72DFC45E-2B40-4F70-96EB-DE8126E77D3C}" srcOrd="0" destOrd="0" presId="urn:microsoft.com/office/officeart/2005/8/layout/hProcess7"/>
    <dgm:cxn modelId="{40CFEB19-1360-4079-A7B2-C8CFAAFF295D}" type="presOf" srcId="{CA8A49F5-CD4B-4894-828F-B92214FC0A96}" destId="{9B745EDA-EAD1-4ABF-8063-B35980218442}" srcOrd="0" destOrd="0" presId="urn:microsoft.com/office/officeart/2005/8/layout/hProcess7"/>
    <dgm:cxn modelId="{4536C51B-0ECA-492B-AAE6-B95F53066310}" type="presOf" srcId="{8B9E93CD-C733-40DC-8789-2E61F8463049}" destId="{085008F7-4ED2-4B91-A470-8BCC5F002DC6}" srcOrd="0" destOrd="0" presId="urn:microsoft.com/office/officeart/2005/8/layout/hProcess7"/>
    <dgm:cxn modelId="{DE8B5A1D-8A07-4E7A-8B50-9CEC5022F957}" srcId="{B5A45213-9A9A-4286-BF9D-76ECD0B7D131}" destId="{D8A7FD0C-01D5-421F-A82B-3B569004244A}" srcOrd="1" destOrd="0" parTransId="{52A0368E-D15E-4499-B395-5C25C1FB7533}" sibTransId="{EC06ABA6-F97D-4914-92BB-1DCA0796D355}"/>
    <dgm:cxn modelId="{57FE3027-A0CA-4CD0-8698-48E1A55E663E}" srcId="{BD4D88CC-6ED4-4AB3-8022-030598DDE1CA}" destId="{42A17802-7469-4BCD-A0CD-BC296DEC7F97}" srcOrd="0" destOrd="0" parTransId="{1B539DDE-2DFA-409B-BEED-4FA179BF7EEF}" sibTransId="{40BAE487-ED41-4589-9632-EC0E2E00EF45}"/>
    <dgm:cxn modelId="{912A6827-DA96-4C6E-8BB4-2C1F44B6FA6F}" type="presOf" srcId="{8B9E93CD-C733-40DC-8789-2E61F8463049}" destId="{6204092D-3BE3-44AC-A20F-FA6031D61015}" srcOrd="1" destOrd="0" presId="urn:microsoft.com/office/officeart/2005/8/layout/hProcess7"/>
    <dgm:cxn modelId="{AF05BB27-4472-45DE-8F35-C30048C7E858}" srcId="{B5A45213-9A9A-4286-BF9D-76ECD0B7D131}" destId="{6123FBF5-D7A8-489C-943E-35D9B6857FFE}" srcOrd="2" destOrd="0" parTransId="{78DADD12-4400-41F0-890E-6597E1DB85D5}" sibTransId="{F57AEE7C-C39D-4AE6-84A7-386388A56967}"/>
    <dgm:cxn modelId="{2CB2CF36-FFD5-4657-8D32-916346F96D96}" type="presOf" srcId="{6123FBF5-D7A8-489C-943E-35D9B6857FFE}" destId="{B6F86F39-0E62-486E-9219-B90B1DE003DE}" srcOrd="0" destOrd="0" presId="urn:microsoft.com/office/officeart/2005/8/layout/hProcess7"/>
    <dgm:cxn modelId="{C1C0913C-304C-4666-B163-BAE0B8FE8EE7}" srcId="{B5A45213-9A9A-4286-BF9D-76ECD0B7D131}" destId="{90A9A954-33E1-4E82-8D22-E3124F1A0429}" srcOrd="0" destOrd="0" parTransId="{95EC93EB-BED3-4896-BD6D-19C75A97586C}" sibTransId="{31C84A4C-DF83-4C94-8F3C-5763385168D1}"/>
    <dgm:cxn modelId="{937B7B40-E809-4B34-BFCD-58E271CE9166}" type="presOf" srcId="{D8A7FD0C-01D5-421F-A82B-3B569004244A}" destId="{48C0B726-3712-4862-BC2F-AB502D39E489}" srcOrd="1" destOrd="0" presId="urn:microsoft.com/office/officeart/2005/8/layout/hProcess7"/>
    <dgm:cxn modelId="{47911141-B66C-4856-B87E-876C134A4DFB}" srcId="{B5A45213-9A9A-4286-BF9D-76ECD0B7D131}" destId="{BD4D88CC-6ED4-4AB3-8022-030598DDE1CA}" srcOrd="4" destOrd="0" parTransId="{C1BAA7E1-AE6F-4992-99F4-ECF3A56FF165}" sibTransId="{E7E2383D-DAE9-4C0A-A4DD-27FDC6A081FD}"/>
    <dgm:cxn modelId="{44CFBB42-AEE3-47C3-B27D-99372631E5A6}" type="presOf" srcId="{6123FBF5-D7A8-489C-943E-35D9B6857FFE}" destId="{9805020A-7A25-4A2C-8141-577AFBF56639}" srcOrd="1" destOrd="0" presId="urn:microsoft.com/office/officeart/2005/8/layout/hProcess7"/>
    <dgm:cxn modelId="{1AB0B76B-4315-44E0-896B-309042C44C07}" type="presOf" srcId="{42A17802-7469-4BCD-A0CD-BC296DEC7F97}" destId="{448543E4-72F3-45DD-9CAE-15A189D16705}" srcOrd="0" destOrd="0" presId="urn:microsoft.com/office/officeart/2005/8/layout/hProcess7"/>
    <dgm:cxn modelId="{F1A6346C-7CC6-4B48-B13F-18287D7648FB}" type="presOf" srcId="{90A9A954-33E1-4E82-8D22-E3124F1A0429}" destId="{50C8C75B-869B-4938-8A10-9AE74B1FCFB6}" srcOrd="0" destOrd="0" presId="urn:microsoft.com/office/officeart/2005/8/layout/hProcess7"/>
    <dgm:cxn modelId="{9B588C51-F972-4D46-B953-0BBD6199E2DC}" srcId="{B5A45213-9A9A-4286-BF9D-76ECD0B7D131}" destId="{8B9E93CD-C733-40DC-8789-2E61F8463049}" srcOrd="3" destOrd="0" parTransId="{37D06BE5-C157-48A1-A19B-2F63DE5F4F84}" sibTransId="{78778807-799A-42C8-AEDA-8169711676DA}"/>
    <dgm:cxn modelId="{1C1CEA52-A034-4BD7-A3E5-02F4D9496672}" type="presOf" srcId="{BF139B09-FB65-40A9-8913-4DF96D74D064}" destId="{B789E46C-14BF-4FC2-9778-3A62D731F521}" srcOrd="0" destOrd="0" presId="urn:microsoft.com/office/officeart/2005/8/layout/hProcess7"/>
    <dgm:cxn modelId="{72798D74-73AB-48EC-8656-597E16449FBB}" type="presOf" srcId="{DB0B0832-2A1B-43ED-B3EE-1BBB68E9D0F9}" destId="{53623E6B-1B34-46DD-B46D-24738F28E396}" srcOrd="0" destOrd="0" presId="urn:microsoft.com/office/officeart/2005/8/layout/hProcess7"/>
    <dgm:cxn modelId="{3DD2A757-A861-49E6-89E6-43B007A2F33D}" srcId="{B5A45213-9A9A-4286-BF9D-76ECD0B7D131}" destId="{97A8F978-FA28-4199-B432-B3A0C48DA903}" srcOrd="5" destOrd="0" parTransId="{1A331507-DBB1-433B-9D95-8F992DD95DF3}" sibTransId="{EFAD9110-E722-4876-AE26-97591B587C0D}"/>
    <dgm:cxn modelId="{CA0ECA85-A1D0-4512-803E-D484623BA5A9}" srcId="{D8A7FD0C-01D5-421F-A82B-3B569004244A}" destId="{241E4AEC-02CB-45B3-A378-AE58800ADA2F}" srcOrd="0" destOrd="0" parTransId="{810928F2-7C44-4561-A5CD-8620FBD86D27}" sibTransId="{A140AFED-9692-4ED9-A1E0-E1C8F0FDE909}"/>
    <dgm:cxn modelId="{2DCFB994-0686-4740-866C-8F93E5BA6F70}" srcId="{6123FBF5-D7A8-489C-943E-35D9B6857FFE}" destId="{CA8A49F5-CD4B-4894-828F-B92214FC0A96}" srcOrd="0" destOrd="0" parTransId="{033F454F-30A6-43F5-AC4B-54EF5B7A97AB}" sibTransId="{E814429D-491F-4D0B-A00A-8FADA636D1F4}"/>
    <dgm:cxn modelId="{D6D95EA6-D82A-4DDA-BC31-6D5C850EC07B}" srcId="{8B9E93CD-C733-40DC-8789-2E61F8463049}" destId="{BF139B09-FB65-40A9-8913-4DF96D74D064}" srcOrd="0" destOrd="0" parTransId="{66C8FE4F-A185-41FF-B546-D20CD104F010}" sibTransId="{0F7352BB-328A-494C-9551-C05DD5C8DF4D}"/>
    <dgm:cxn modelId="{972725B1-9D01-48EC-8689-63539F65E3D1}" srcId="{90A9A954-33E1-4E82-8D22-E3124F1A0429}" destId="{DB0B0832-2A1B-43ED-B3EE-1BBB68E9D0F9}" srcOrd="0" destOrd="0" parTransId="{913B096E-7F39-46B4-B786-C7E99681868E}" sibTransId="{B5907EE5-E2F7-49C6-B218-7CF97B225DAA}"/>
    <dgm:cxn modelId="{3F0CDDC2-4D4D-456C-8A16-ADAC0EEFE3D5}" type="presOf" srcId="{B5A45213-9A9A-4286-BF9D-76ECD0B7D131}" destId="{202D6981-A76B-4812-AA75-D24EEB11F589}" srcOrd="0" destOrd="0" presId="urn:microsoft.com/office/officeart/2005/8/layout/hProcess7"/>
    <dgm:cxn modelId="{6E9985D0-ED4C-4BE7-8183-156BE42F9EA1}" type="presOf" srcId="{90A9A954-33E1-4E82-8D22-E3124F1A0429}" destId="{8C2E18B3-87DE-4330-AADE-D20EBAB04E64}" srcOrd="1" destOrd="0" presId="urn:microsoft.com/office/officeart/2005/8/layout/hProcess7"/>
    <dgm:cxn modelId="{E3C08EDA-C536-4400-A52A-7ADDADCAB964}" type="presOf" srcId="{97A8F978-FA28-4199-B432-B3A0C48DA903}" destId="{C8BD91D8-30CA-4D10-9E08-5E9084863BDE}" srcOrd="1" destOrd="0" presId="urn:microsoft.com/office/officeart/2005/8/layout/hProcess7"/>
    <dgm:cxn modelId="{7C9456E8-0EEF-4A63-B365-C2B573FEAC87}" type="presOf" srcId="{97A8F978-FA28-4199-B432-B3A0C48DA903}" destId="{03634185-4415-4848-98E0-04EEAEA23397}" srcOrd="0" destOrd="0" presId="urn:microsoft.com/office/officeart/2005/8/layout/hProcess7"/>
    <dgm:cxn modelId="{7EAC13EC-D9CD-4C6C-9186-1E8EB0E58444}" type="presOf" srcId="{D8A7FD0C-01D5-421F-A82B-3B569004244A}" destId="{2F788C79-6030-4490-B1CD-9048073AF9A9}" srcOrd="0" destOrd="0" presId="urn:microsoft.com/office/officeart/2005/8/layout/hProcess7"/>
    <dgm:cxn modelId="{86EC7FEE-869C-44EA-A5BD-D49FC78E0F9B}" type="presOf" srcId="{BD4D88CC-6ED4-4AB3-8022-030598DDE1CA}" destId="{87324645-BD4A-495D-96D8-55D4670D8F4A}" srcOrd="1" destOrd="0" presId="urn:microsoft.com/office/officeart/2005/8/layout/hProcess7"/>
    <dgm:cxn modelId="{B57E71F9-3B69-407B-B156-F3B8DA70D04B}" type="presOf" srcId="{BD4D88CC-6ED4-4AB3-8022-030598DDE1CA}" destId="{F05134B1-B082-43EC-8BD7-174E6F8A3719}" srcOrd="0" destOrd="0" presId="urn:microsoft.com/office/officeart/2005/8/layout/hProcess7"/>
    <dgm:cxn modelId="{79D628FA-2B7A-45FD-985C-38D9AE30335C}" srcId="{97A8F978-FA28-4199-B432-B3A0C48DA903}" destId="{50D55786-4969-4EA3-A33C-E51583452D17}" srcOrd="0" destOrd="0" parTransId="{A6410AEC-B493-4988-A2C2-478E956843B8}" sibTransId="{135ACC57-2A73-4E9E-8106-EB8E2F0A0076}"/>
    <dgm:cxn modelId="{620654EA-ECBE-49D3-8409-211129B82854}" type="presParOf" srcId="{202D6981-A76B-4812-AA75-D24EEB11F589}" destId="{2C7A1179-D8A9-4C77-BEC8-2440D4839959}" srcOrd="0" destOrd="0" presId="urn:microsoft.com/office/officeart/2005/8/layout/hProcess7"/>
    <dgm:cxn modelId="{01FD9C50-2685-46FA-9B7B-17B014AF2627}" type="presParOf" srcId="{2C7A1179-D8A9-4C77-BEC8-2440D4839959}" destId="{50C8C75B-869B-4938-8A10-9AE74B1FCFB6}" srcOrd="0" destOrd="0" presId="urn:microsoft.com/office/officeart/2005/8/layout/hProcess7"/>
    <dgm:cxn modelId="{251A83B4-7E2B-4B03-8B3A-06B799D417C0}" type="presParOf" srcId="{2C7A1179-D8A9-4C77-BEC8-2440D4839959}" destId="{8C2E18B3-87DE-4330-AADE-D20EBAB04E64}" srcOrd="1" destOrd="0" presId="urn:microsoft.com/office/officeart/2005/8/layout/hProcess7"/>
    <dgm:cxn modelId="{D7C22C9A-7E39-4DB4-ADE3-AB7A3B545BEE}" type="presParOf" srcId="{2C7A1179-D8A9-4C77-BEC8-2440D4839959}" destId="{53623E6B-1B34-46DD-B46D-24738F28E396}" srcOrd="2" destOrd="0" presId="urn:microsoft.com/office/officeart/2005/8/layout/hProcess7"/>
    <dgm:cxn modelId="{0A0DDC12-20B2-43A4-B452-76ACA5BB2B7F}" type="presParOf" srcId="{202D6981-A76B-4812-AA75-D24EEB11F589}" destId="{FD974205-B835-4B57-A8FE-815D34F1A3E3}" srcOrd="1" destOrd="0" presId="urn:microsoft.com/office/officeart/2005/8/layout/hProcess7"/>
    <dgm:cxn modelId="{73842FC9-B888-4C16-A462-0BCA529FAF2E}" type="presParOf" srcId="{202D6981-A76B-4812-AA75-D24EEB11F589}" destId="{097B3463-E866-458E-AC81-0ADEDE452B7B}" srcOrd="2" destOrd="0" presId="urn:microsoft.com/office/officeart/2005/8/layout/hProcess7"/>
    <dgm:cxn modelId="{94237A0F-EABD-43BB-8B41-99391C5A155A}" type="presParOf" srcId="{097B3463-E866-458E-AC81-0ADEDE452B7B}" destId="{C77625B0-19ED-46D3-BFE3-A0A3016D3F80}" srcOrd="0" destOrd="0" presId="urn:microsoft.com/office/officeart/2005/8/layout/hProcess7"/>
    <dgm:cxn modelId="{8FDBD74E-7DB2-4AE6-9696-5C3EF6DBF086}" type="presParOf" srcId="{097B3463-E866-458E-AC81-0ADEDE452B7B}" destId="{E37841A4-151C-4742-9C45-5FC3B122A503}" srcOrd="1" destOrd="0" presId="urn:microsoft.com/office/officeart/2005/8/layout/hProcess7"/>
    <dgm:cxn modelId="{51E18B82-B29F-4C0B-B6F5-0145EE8D005D}" type="presParOf" srcId="{097B3463-E866-458E-AC81-0ADEDE452B7B}" destId="{B6BE72EB-B7C7-412A-9189-EE28B717D0C9}" srcOrd="2" destOrd="0" presId="urn:microsoft.com/office/officeart/2005/8/layout/hProcess7"/>
    <dgm:cxn modelId="{AE529677-49A0-433E-8532-48A82FA977A6}" type="presParOf" srcId="{202D6981-A76B-4812-AA75-D24EEB11F589}" destId="{5F5639F6-8697-4D8D-B6F0-15A6066C12B6}" srcOrd="3" destOrd="0" presId="urn:microsoft.com/office/officeart/2005/8/layout/hProcess7"/>
    <dgm:cxn modelId="{79090BC4-31D7-4C41-81F9-AD9658FBD5F6}" type="presParOf" srcId="{202D6981-A76B-4812-AA75-D24EEB11F589}" destId="{546925D6-EF1B-48FD-80DE-9A5C94E5A057}" srcOrd="4" destOrd="0" presId="urn:microsoft.com/office/officeart/2005/8/layout/hProcess7"/>
    <dgm:cxn modelId="{FFF8CD00-9BDA-4BCD-AA1E-84A0B5D1464C}" type="presParOf" srcId="{546925D6-EF1B-48FD-80DE-9A5C94E5A057}" destId="{2F788C79-6030-4490-B1CD-9048073AF9A9}" srcOrd="0" destOrd="0" presId="urn:microsoft.com/office/officeart/2005/8/layout/hProcess7"/>
    <dgm:cxn modelId="{7F05CD7F-B237-4089-A796-20DD549767BB}" type="presParOf" srcId="{546925D6-EF1B-48FD-80DE-9A5C94E5A057}" destId="{48C0B726-3712-4862-BC2F-AB502D39E489}" srcOrd="1" destOrd="0" presId="urn:microsoft.com/office/officeart/2005/8/layout/hProcess7"/>
    <dgm:cxn modelId="{541492B2-30FC-4FFB-AFDF-7A38CBC10D73}" type="presParOf" srcId="{546925D6-EF1B-48FD-80DE-9A5C94E5A057}" destId="{A33B2525-42B5-4406-8DBD-1E36843C8E2D}" srcOrd="2" destOrd="0" presId="urn:microsoft.com/office/officeart/2005/8/layout/hProcess7"/>
    <dgm:cxn modelId="{AE350FEA-F402-4511-B724-53D63708CCD4}" type="presParOf" srcId="{202D6981-A76B-4812-AA75-D24EEB11F589}" destId="{756F1915-836A-42C4-9774-56133F13CDE1}" srcOrd="5" destOrd="0" presId="urn:microsoft.com/office/officeart/2005/8/layout/hProcess7"/>
    <dgm:cxn modelId="{F4EAE3FC-AD6A-47DF-869D-B72ABBE3F989}" type="presParOf" srcId="{202D6981-A76B-4812-AA75-D24EEB11F589}" destId="{3F641F22-5D47-4F23-88D4-73F315557493}" srcOrd="6" destOrd="0" presId="urn:microsoft.com/office/officeart/2005/8/layout/hProcess7"/>
    <dgm:cxn modelId="{910F51D3-E932-4426-9272-943551037E81}" type="presParOf" srcId="{3F641F22-5D47-4F23-88D4-73F315557493}" destId="{18748CAC-422B-470E-916F-D4CEEB57F194}" srcOrd="0" destOrd="0" presId="urn:microsoft.com/office/officeart/2005/8/layout/hProcess7"/>
    <dgm:cxn modelId="{3A43D4B8-677C-4A01-AF8A-D819F7F5F90E}" type="presParOf" srcId="{3F641F22-5D47-4F23-88D4-73F315557493}" destId="{53BD17A5-E4D2-43E5-A416-AC319B5CC2D7}" srcOrd="1" destOrd="0" presId="urn:microsoft.com/office/officeart/2005/8/layout/hProcess7"/>
    <dgm:cxn modelId="{812418C0-D082-4DE6-9D3C-D9870B3F4765}" type="presParOf" srcId="{3F641F22-5D47-4F23-88D4-73F315557493}" destId="{3BEF1C9C-2938-4C26-81FF-436F773A3253}" srcOrd="2" destOrd="0" presId="urn:microsoft.com/office/officeart/2005/8/layout/hProcess7"/>
    <dgm:cxn modelId="{FE9C5E24-0E56-4A73-A928-F3F6EB1041E1}" type="presParOf" srcId="{202D6981-A76B-4812-AA75-D24EEB11F589}" destId="{22E48AE5-75DD-480C-81CC-2FBE840D0F26}" srcOrd="7" destOrd="0" presId="urn:microsoft.com/office/officeart/2005/8/layout/hProcess7"/>
    <dgm:cxn modelId="{CD8390F7-2BB4-4C97-A16B-2B2DB7B254A4}" type="presParOf" srcId="{202D6981-A76B-4812-AA75-D24EEB11F589}" destId="{D8E407BE-9EEC-4D5A-ABCB-D00602DF7084}" srcOrd="8" destOrd="0" presId="urn:microsoft.com/office/officeart/2005/8/layout/hProcess7"/>
    <dgm:cxn modelId="{FFE0B4AF-649F-4AF9-A1C6-E43164C6CBF8}" type="presParOf" srcId="{D8E407BE-9EEC-4D5A-ABCB-D00602DF7084}" destId="{B6F86F39-0E62-486E-9219-B90B1DE003DE}" srcOrd="0" destOrd="0" presId="urn:microsoft.com/office/officeart/2005/8/layout/hProcess7"/>
    <dgm:cxn modelId="{4B97A291-DC94-4C0E-A37B-7BBDBBF5EFF5}" type="presParOf" srcId="{D8E407BE-9EEC-4D5A-ABCB-D00602DF7084}" destId="{9805020A-7A25-4A2C-8141-577AFBF56639}" srcOrd="1" destOrd="0" presId="urn:microsoft.com/office/officeart/2005/8/layout/hProcess7"/>
    <dgm:cxn modelId="{6536A9E0-226D-4ABA-B9CA-861E31878E22}" type="presParOf" srcId="{D8E407BE-9EEC-4D5A-ABCB-D00602DF7084}" destId="{9B745EDA-EAD1-4ABF-8063-B35980218442}" srcOrd="2" destOrd="0" presId="urn:microsoft.com/office/officeart/2005/8/layout/hProcess7"/>
    <dgm:cxn modelId="{7A5AAB21-1A9B-478C-9CA2-E0FB0D0E5D3B}" type="presParOf" srcId="{202D6981-A76B-4812-AA75-D24EEB11F589}" destId="{274C7F6B-F90E-44AE-A81E-1D0199EF0E1E}" srcOrd="9" destOrd="0" presId="urn:microsoft.com/office/officeart/2005/8/layout/hProcess7"/>
    <dgm:cxn modelId="{1050D089-DF60-44E2-B488-15191EDD3AC2}" type="presParOf" srcId="{202D6981-A76B-4812-AA75-D24EEB11F589}" destId="{D7EBB7FE-D116-4DA9-94DC-E24A94A7E859}" srcOrd="10" destOrd="0" presId="urn:microsoft.com/office/officeart/2005/8/layout/hProcess7"/>
    <dgm:cxn modelId="{9CFB6E6C-7959-41BB-96A1-5DFCC12064D4}" type="presParOf" srcId="{D7EBB7FE-D116-4DA9-94DC-E24A94A7E859}" destId="{400B50DA-336B-4DA3-BE64-3C0C1E548222}" srcOrd="0" destOrd="0" presId="urn:microsoft.com/office/officeart/2005/8/layout/hProcess7"/>
    <dgm:cxn modelId="{41528D01-9165-4E13-AC7C-AEC12C298C67}" type="presParOf" srcId="{D7EBB7FE-D116-4DA9-94DC-E24A94A7E859}" destId="{21ED99DB-BE45-4087-9D2D-97A133C8E8AC}" srcOrd="1" destOrd="0" presId="urn:microsoft.com/office/officeart/2005/8/layout/hProcess7"/>
    <dgm:cxn modelId="{88024A8E-C23B-44BA-AB0C-C0F665CC9D73}" type="presParOf" srcId="{D7EBB7FE-D116-4DA9-94DC-E24A94A7E859}" destId="{F8985C1A-ACAE-4A2B-A16C-C3406FF5F010}" srcOrd="2" destOrd="0" presId="urn:microsoft.com/office/officeart/2005/8/layout/hProcess7"/>
    <dgm:cxn modelId="{C90BE24D-1590-4E96-A328-7E56557179BB}" type="presParOf" srcId="{202D6981-A76B-4812-AA75-D24EEB11F589}" destId="{68338B1F-D9EA-431F-9196-C5FEA3BC9027}" srcOrd="11" destOrd="0" presId="urn:microsoft.com/office/officeart/2005/8/layout/hProcess7"/>
    <dgm:cxn modelId="{4FF8F9A9-EE96-4257-8F56-BC5AF12ECFE4}" type="presParOf" srcId="{202D6981-A76B-4812-AA75-D24EEB11F589}" destId="{AF88A676-E061-42C8-808E-2E9DEB7D678A}" srcOrd="12" destOrd="0" presId="urn:microsoft.com/office/officeart/2005/8/layout/hProcess7"/>
    <dgm:cxn modelId="{6369A571-966E-49B6-8820-6B468E4C56D9}" type="presParOf" srcId="{AF88A676-E061-42C8-808E-2E9DEB7D678A}" destId="{085008F7-4ED2-4B91-A470-8BCC5F002DC6}" srcOrd="0" destOrd="0" presId="urn:microsoft.com/office/officeart/2005/8/layout/hProcess7"/>
    <dgm:cxn modelId="{4C30C1F4-81D2-4C29-A67A-1F784CBFA4EF}" type="presParOf" srcId="{AF88A676-E061-42C8-808E-2E9DEB7D678A}" destId="{6204092D-3BE3-44AC-A20F-FA6031D61015}" srcOrd="1" destOrd="0" presId="urn:microsoft.com/office/officeart/2005/8/layout/hProcess7"/>
    <dgm:cxn modelId="{6EF38889-72EA-4595-A6AD-209A331E2A5E}" type="presParOf" srcId="{AF88A676-E061-42C8-808E-2E9DEB7D678A}" destId="{B789E46C-14BF-4FC2-9778-3A62D731F521}" srcOrd="2" destOrd="0" presId="urn:microsoft.com/office/officeart/2005/8/layout/hProcess7"/>
    <dgm:cxn modelId="{2C12A258-9022-4503-8AD8-8B87EF6D15DF}" type="presParOf" srcId="{202D6981-A76B-4812-AA75-D24EEB11F589}" destId="{8DA994A4-C90C-4935-BF41-CAED9FFE4077}" srcOrd="13" destOrd="0" presId="urn:microsoft.com/office/officeart/2005/8/layout/hProcess7"/>
    <dgm:cxn modelId="{0DD40618-7386-4173-B981-2DA744AEE4D3}" type="presParOf" srcId="{202D6981-A76B-4812-AA75-D24EEB11F589}" destId="{5BC81F1D-A164-445C-A4CE-3521EA8A2659}" srcOrd="14" destOrd="0" presId="urn:microsoft.com/office/officeart/2005/8/layout/hProcess7"/>
    <dgm:cxn modelId="{E1C75B56-EBAA-48A3-83BD-26048E959C5A}" type="presParOf" srcId="{5BC81F1D-A164-445C-A4CE-3521EA8A2659}" destId="{DB4E5FF2-7240-451F-82DE-875BEAECC07F}" srcOrd="0" destOrd="0" presId="urn:microsoft.com/office/officeart/2005/8/layout/hProcess7"/>
    <dgm:cxn modelId="{3D0B5DA0-8304-4B3B-9302-12AE54A5ACA1}" type="presParOf" srcId="{5BC81F1D-A164-445C-A4CE-3521EA8A2659}" destId="{B735A420-7F64-4779-88D1-F6951F688034}" srcOrd="1" destOrd="0" presId="urn:microsoft.com/office/officeart/2005/8/layout/hProcess7"/>
    <dgm:cxn modelId="{1CC92F15-57CE-4277-9F47-3E567DBDCA18}" type="presParOf" srcId="{5BC81F1D-A164-445C-A4CE-3521EA8A2659}" destId="{C4474792-8686-49D4-9258-A33E5E39B7AA}" srcOrd="2" destOrd="0" presId="urn:microsoft.com/office/officeart/2005/8/layout/hProcess7"/>
    <dgm:cxn modelId="{05DB48DF-D9D6-4D99-BBC7-9266F32BD116}" type="presParOf" srcId="{202D6981-A76B-4812-AA75-D24EEB11F589}" destId="{E1E1FA30-E4DA-4789-841C-BD7D90ACBA89}" srcOrd="15" destOrd="0" presId="urn:microsoft.com/office/officeart/2005/8/layout/hProcess7"/>
    <dgm:cxn modelId="{9269734C-9295-415C-8966-2545138D4EC6}" type="presParOf" srcId="{202D6981-A76B-4812-AA75-D24EEB11F589}" destId="{23D74441-A870-4224-8B7B-FAE127CB1686}" srcOrd="16" destOrd="0" presId="urn:microsoft.com/office/officeart/2005/8/layout/hProcess7"/>
    <dgm:cxn modelId="{D3EC62D6-8FB8-4E87-AED8-2C48219864CB}" type="presParOf" srcId="{23D74441-A870-4224-8B7B-FAE127CB1686}" destId="{F05134B1-B082-43EC-8BD7-174E6F8A3719}" srcOrd="0" destOrd="0" presId="urn:microsoft.com/office/officeart/2005/8/layout/hProcess7"/>
    <dgm:cxn modelId="{1AAF0ABD-8C63-47FD-A3D1-1661A3957AB3}" type="presParOf" srcId="{23D74441-A870-4224-8B7B-FAE127CB1686}" destId="{87324645-BD4A-495D-96D8-55D4670D8F4A}" srcOrd="1" destOrd="0" presId="urn:microsoft.com/office/officeart/2005/8/layout/hProcess7"/>
    <dgm:cxn modelId="{4E0B45B2-DDCD-4340-BB12-8A2EF67307AE}" type="presParOf" srcId="{23D74441-A870-4224-8B7B-FAE127CB1686}" destId="{448543E4-72F3-45DD-9CAE-15A189D16705}" srcOrd="2" destOrd="0" presId="urn:microsoft.com/office/officeart/2005/8/layout/hProcess7"/>
    <dgm:cxn modelId="{50CB9AE0-F993-4A7D-9783-BFEDC27B7F9F}" type="presParOf" srcId="{202D6981-A76B-4812-AA75-D24EEB11F589}" destId="{10D21EEE-C5FE-467F-8301-F834380F2815}" srcOrd="17" destOrd="0" presId="urn:microsoft.com/office/officeart/2005/8/layout/hProcess7"/>
    <dgm:cxn modelId="{AEAFE1D6-F9A4-41E2-9DE4-A7E7943E4850}" type="presParOf" srcId="{202D6981-A76B-4812-AA75-D24EEB11F589}" destId="{E86BA0A2-0D99-442D-BDE9-F5D62F51AB0D}" srcOrd="18" destOrd="0" presId="urn:microsoft.com/office/officeart/2005/8/layout/hProcess7"/>
    <dgm:cxn modelId="{5AADD9C1-1D80-4B5A-9B4F-0D10744FA8B3}" type="presParOf" srcId="{E86BA0A2-0D99-442D-BDE9-F5D62F51AB0D}" destId="{F8B4CD77-A2E5-481C-9E85-0BB399DBD9AF}" srcOrd="0" destOrd="0" presId="urn:microsoft.com/office/officeart/2005/8/layout/hProcess7"/>
    <dgm:cxn modelId="{7DCD256E-4C22-404A-B105-6ABAFB9D37B5}" type="presParOf" srcId="{E86BA0A2-0D99-442D-BDE9-F5D62F51AB0D}" destId="{FA0D2321-0834-4FED-BCBF-E7DAF9ED3BE1}" srcOrd="1" destOrd="0" presId="urn:microsoft.com/office/officeart/2005/8/layout/hProcess7"/>
    <dgm:cxn modelId="{6A923064-C93B-4747-8900-E7E449C95AA6}" type="presParOf" srcId="{E86BA0A2-0D99-442D-BDE9-F5D62F51AB0D}" destId="{BCDB5363-8946-4582-A6E1-7EFE95F33680}" srcOrd="2" destOrd="0" presId="urn:microsoft.com/office/officeart/2005/8/layout/hProcess7"/>
    <dgm:cxn modelId="{D50076FB-F8BF-4EBD-9F3E-7D1AC8CF2F60}" type="presParOf" srcId="{202D6981-A76B-4812-AA75-D24EEB11F589}" destId="{B3115D13-CB48-4472-A818-91E10AFD7277}" srcOrd="19" destOrd="0" presId="urn:microsoft.com/office/officeart/2005/8/layout/hProcess7"/>
    <dgm:cxn modelId="{8FF05E1D-98CA-4C25-A1B8-B807C97C33E5}" type="presParOf" srcId="{202D6981-A76B-4812-AA75-D24EEB11F589}" destId="{928D235B-2567-4B1E-A35D-021AFEB6D22E}" srcOrd="20" destOrd="0" presId="urn:microsoft.com/office/officeart/2005/8/layout/hProcess7"/>
    <dgm:cxn modelId="{869C0C6E-7E35-4E5C-AFBF-BC86668054EF}" type="presParOf" srcId="{928D235B-2567-4B1E-A35D-021AFEB6D22E}" destId="{03634185-4415-4848-98E0-04EEAEA23397}" srcOrd="0" destOrd="0" presId="urn:microsoft.com/office/officeart/2005/8/layout/hProcess7"/>
    <dgm:cxn modelId="{3B10BD14-3874-400F-866E-2D7A9AB3FD2A}" type="presParOf" srcId="{928D235B-2567-4B1E-A35D-021AFEB6D22E}" destId="{C8BD91D8-30CA-4D10-9E08-5E9084863BDE}" srcOrd="1" destOrd="0" presId="urn:microsoft.com/office/officeart/2005/8/layout/hProcess7"/>
    <dgm:cxn modelId="{C287DF40-B965-4F0B-8E74-CD6D496315B9}" type="presParOf" srcId="{928D235B-2567-4B1E-A35D-021AFEB6D22E}" destId="{72DFC45E-2B40-4F70-96EB-DE8126E77D3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6777A-93E4-4BA4-A323-54B272ABBAF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8FD7D772-5DD5-4034-A8A5-55F127E51E1B}">
      <dgm:prSet phldrT="[Text]"/>
      <dgm:spPr/>
      <dgm:t>
        <a:bodyPr/>
        <a:lstStyle/>
        <a:p>
          <a:r>
            <a:rPr lang="en-AU"/>
            <a:t>Audience/Topic/message/objective </a:t>
          </a:r>
        </a:p>
      </dgm:t>
    </dgm:pt>
    <dgm:pt modelId="{D44CAFE3-7624-4550-8720-6FDCB7961D76}" type="parTrans" cxnId="{7A25981E-020A-414B-8939-DE12366891A7}">
      <dgm:prSet/>
      <dgm:spPr/>
      <dgm:t>
        <a:bodyPr/>
        <a:lstStyle/>
        <a:p>
          <a:endParaRPr lang="en-AU"/>
        </a:p>
      </dgm:t>
    </dgm:pt>
    <dgm:pt modelId="{035BF756-BDE3-4EA3-BEBD-11B153E00F41}" type="sibTrans" cxnId="{7A25981E-020A-414B-8939-DE12366891A7}">
      <dgm:prSet/>
      <dgm:spPr/>
      <dgm:t>
        <a:bodyPr/>
        <a:lstStyle/>
        <a:p>
          <a:endParaRPr lang="en-AU"/>
        </a:p>
      </dgm:t>
    </dgm:pt>
    <dgm:pt modelId="{2F9B04A7-F726-45BA-B0A5-577A1009335D}">
      <dgm:prSet/>
      <dgm:spPr/>
      <dgm:t>
        <a:bodyPr/>
        <a:lstStyle/>
        <a:p>
          <a:r>
            <a:rPr lang="en-AU"/>
            <a:t>Format/materials /content/time</a:t>
          </a:r>
        </a:p>
      </dgm:t>
    </dgm:pt>
    <dgm:pt modelId="{7F51DCCF-DC8F-4C88-A3ED-581176B22DE5}" type="parTrans" cxnId="{D81BEB44-2B5E-40D7-8FB0-A8B279405B23}">
      <dgm:prSet/>
      <dgm:spPr/>
      <dgm:t>
        <a:bodyPr/>
        <a:lstStyle/>
        <a:p>
          <a:endParaRPr lang="en-AU"/>
        </a:p>
      </dgm:t>
    </dgm:pt>
    <dgm:pt modelId="{6D486C2F-3AB5-4FAA-81F5-8DA7B5B25725}" type="sibTrans" cxnId="{D81BEB44-2B5E-40D7-8FB0-A8B279405B23}">
      <dgm:prSet/>
      <dgm:spPr/>
      <dgm:t>
        <a:bodyPr/>
        <a:lstStyle/>
        <a:p>
          <a:endParaRPr lang="en-AU"/>
        </a:p>
      </dgm:t>
    </dgm:pt>
    <dgm:pt modelId="{489B2058-3AEF-4C59-98EF-AE7F8C043731}">
      <dgm:prSet/>
      <dgm:spPr/>
      <dgm:t>
        <a:bodyPr/>
        <a:lstStyle/>
        <a:p>
          <a:r>
            <a:rPr lang="en-AU"/>
            <a:t>Venue/delivery /technology/presentation aids </a:t>
          </a:r>
        </a:p>
      </dgm:t>
    </dgm:pt>
    <dgm:pt modelId="{92D5EFB9-544B-49FE-AAA9-CCBCB221AA23}" type="parTrans" cxnId="{BAA2CEA6-FA44-47A5-99DC-8EF91AF85E94}">
      <dgm:prSet/>
      <dgm:spPr/>
      <dgm:t>
        <a:bodyPr/>
        <a:lstStyle/>
        <a:p>
          <a:endParaRPr lang="en-AU"/>
        </a:p>
      </dgm:t>
    </dgm:pt>
    <dgm:pt modelId="{F3237140-614A-4B75-89E4-E1481546548B}" type="sibTrans" cxnId="{BAA2CEA6-FA44-47A5-99DC-8EF91AF85E94}">
      <dgm:prSet/>
      <dgm:spPr/>
      <dgm:t>
        <a:bodyPr/>
        <a:lstStyle/>
        <a:p>
          <a:endParaRPr lang="en-AU"/>
        </a:p>
      </dgm:t>
    </dgm:pt>
    <dgm:pt modelId="{E853D948-1316-480D-B474-B00208F1B82A}">
      <dgm:prSet phldrT="[Text]"/>
      <dgm:spPr/>
      <dgm:t>
        <a:bodyPr/>
        <a:lstStyle/>
        <a:p>
          <a:r>
            <a:rPr lang="en-AU"/>
            <a:t>Human resource/team/budget</a:t>
          </a:r>
        </a:p>
      </dgm:t>
    </dgm:pt>
    <dgm:pt modelId="{F4A8EACA-05B9-4F27-A11B-D40FCD5F9B44}" type="parTrans" cxnId="{5766B558-9E9A-49B6-932D-8F4060E66F88}">
      <dgm:prSet/>
      <dgm:spPr/>
      <dgm:t>
        <a:bodyPr/>
        <a:lstStyle/>
        <a:p>
          <a:endParaRPr lang="en-AU"/>
        </a:p>
      </dgm:t>
    </dgm:pt>
    <dgm:pt modelId="{FA7785E3-95C8-4623-9374-6375CBE101DF}" type="sibTrans" cxnId="{5766B558-9E9A-49B6-932D-8F4060E66F88}">
      <dgm:prSet/>
      <dgm:spPr/>
      <dgm:t>
        <a:bodyPr/>
        <a:lstStyle/>
        <a:p>
          <a:endParaRPr lang="en-AU"/>
        </a:p>
      </dgm:t>
    </dgm:pt>
    <dgm:pt modelId="{9DC5BE1D-6879-452B-B29F-134D2D9FED3F}">
      <dgm:prSet phldrT="[Text]"/>
      <dgm:spPr/>
      <dgm:t>
        <a:bodyPr/>
        <a:lstStyle/>
        <a:p>
          <a:r>
            <a:rPr lang="en-AU"/>
            <a:t>Feedback/review/adjustment </a:t>
          </a:r>
        </a:p>
      </dgm:t>
    </dgm:pt>
    <dgm:pt modelId="{7FB2F49D-C9D5-4E6B-AD0A-237E49E86FDE}" type="parTrans" cxnId="{68003395-2EB8-439E-A99C-14B30087E302}">
      <dgm:prSet/>
      <dgm:spPr/>
      <dgm:t>
        <a:bodyPr/>
        <a:lstStyle/>
        <a:p>
          <a:endParaRPr lang="en-AU"/>
        </a:p>
      </dgm:t>
    </dgm:pt>
    <dgm:pt modelId="{C211373E-8231-4D19-AF33-980AC2ABC9E9}" type="sibTrans" cxnId="{68003395-2EB8-439E-A99C-14B30087E302}">
      <dgm:prSet/>
      <dgm:spPr/>
      <dgm:t>
        <a:bodyPr/>
        <a:lstStyle/>
        <a:p>
          <a:endParaRPr lang="en-AU"/>
        </a:p>
      </dgm:t>
    </dgm:pt>
    <dgm:pt modelId="{281B63C9-D7EB-4EAE-99E7-F47536525669}" type="pres">
      <dgm:prSet presAssocID="{A826777A-93E4-4BA4-A323-54B272ABBAFD}" presName="outerComposite" presStyleCnt="0">
        <dgm:presLayoutVars>
          <dgm:chMax val="5"/>
          <dgm:dir/>
          <dgm:resizeHandles val="exact"/>
        </dgm:presLayoutVars>
      </dgm:prSet>
      <dgm:spPr/>
    </dgm:pt>
    <dgm:pt modelId="{3F1146BF-D670-4661-B254-324C7E70F41E}" type="pres">
      <dgm:prSet presAssocID="{A826777A-93E4-4BA4-A323-54B272ABBAFD}" presName="dummyMaxCanvas" presStyleCnt="0">
        <dgm:presLayoutVars/>
      </dgm:prSet>
      <dgm:spPr/>
    </dgm:pt>
    <dgm:pt modelId="{6D9BFCA0-218C-4407-BB94-3D1F6F3CD68C}" type="pres">
      <dgm:prSet presAssocID="{A826777A-93E4-4BA4-A323-54B272ABBAFD}" presName="FiveNodes_1" presStyleLbl="node1" presStyleIdx="0" presStyleCnt="5">
        <dgm:presLayoutVars>
          <dgm:bulletEnabled val="1"/>
        </dgm:presLayoutVars>
      </dgm:prSet>
      <dgm:spPr/>
    </dgm:pt>
    <dgm:pt modelId="{6D6C89A3-2A64-426C-8B40-A29753BD2AC2}" type="pres">
      <dgm:prSet presAssocID="{A826777A-93E4-4BA4-A323-54B272ABBAFD}" presName="FiveNodes_2" presStyleLbl="node1" presStyleIdx="1" presStyleCnt="5">
        <dgm:presLayoutVars>
          <dgm:bulletEnabled val="1"/>
        </dgm:presLayoutVars>
      </dgm:prSet>
      <dgm:spPr/>
    </dgm:pt>
    <dgm:pt modelId="{A7A22F49-8755-4C8C-8901-CCDCF38B022F}" type="pres">
      <dgm:prSet presAssocID="{A826777A-93E4-4BA4-A323-54B272ABBAFD}" presName="FiveNodes_3" presStyleLbl="node1" presStyleIdx="2" presStyleCnt="5" custScaleX="99113" custLinFactNeighborX="1058" custLinFactNeighborY="-3333">
        <dgm:presLayoutVars>
          <dgm:bulletEnabled val="1"/>
        </dgm:presLayoutVars>
      </dgm:prSet>
      <dgm:spPr/>
    </dgm:pt>
    <dgm:pt modelId="{3168944B-7FDB-4957-925E-474F28579A2D}" type="pres">
      <dgm:prSet presAssocID="{A826777A-93E4-4BA4-A323-54B272ABBAFD}" presName="FiveNodes_4" presStyleLbl="node1" presStyleIdx="3" presStyleCnt="5">
        <dgm:presLayoutVars>
          <dgm:bulletEnabled val="1"/>
        </dgm:presLayoutVars>
      </dgm:prSet>
      <dgm:spPr/>
    </dgm:pt>
    <dgm:pt modelId="{ED4C5DD3-09C9-4356-B405-5AB172069E8C}" type="pres">
      <dgm:prSet presAssocID="{A826777A-93E4-4BA4-A323-54B272ABBAFD}" presName="FiveNodes_5" presStyleLbl="node1" presStyleIdx="4" presStyleCnt="5">
        <dgm:presLayoutVars>
          <dgm:bulletEnabled val="1"/>
        </dgm:presLayoutVars>
      </dgm:prSet>
      <dgm:spPr/>
    </dgm:pt>
    <dgm:pt modelId="{27D3640E-4739-4C38-9BF8-8C1A2A64C5B1}" type="pres">
      <dgm:prSet presAssocID="{A826777A-93E4-4BA4-A323-54B272ABBAFD}" presName="FiveConn_1-2" presStyleLbl="fgAccFollowNode1" presStyleIdx="0" presStyleCnt="4">
        <dgm:presLayoutVars>
          <dgm:bulletEnabled val="1"/>
        </dgm:presLayoutVars>
      </dgm:prSet>
      <dgm:spPr/>
    </dgm:pt>
    <dgm:pt modelId="{D01AD212-80A6-4791-B616-D3ECE7D98A51}" type="pres">
      <dgm:prSet presAssocID="{A826777A-93E4-4BA4-A323-54B272ABBAFD}" presName="FiveConn_2-3" presStyleLbl="fgAccFollowNode1" presStyleIdx="1" presStyleCnt="4">
        <dgm:presLayoutVars>
          <dgm:bulletEnabled val="1"/>
        </dgm:presLayoutVars>
      </dgm:prSet>
      <dgm:spPr/>
    </dgm:pt>
    <dgm:pt modelId="{DEA9753E-1E4F-4029-A325-1AB5F423E028}" type="pres">
      <dgm:prSet presAssocID="{A826777A-93E4-4BA4-A323-54B272ABBAFD}" presName="FiveConn_3-4" presStyleLbl="fgAccFollowNode1" presStyleIdx="2" presStyleCnt="4">
        <dgm:presLayoutVars>
          <dgm:bulletEnabled val="1"/>
        </dgm:presLayoutVars>
      </dgm:prSet>
      <dgm:spPr/>
    </dgm:pt>
    <dgm:pt modelId="{721BDE92-9173-4CE4-B6F5-FFCF94A1BF43}" type="pres">
      <dgm:prSet presAssocID="{A826777A-93E4-4BA4-A323-54B272ABBAFD}" presName="FiveConn_4-5" presStyleLbl="fgAccFollowNode1" presStyleIdx="3" presStyleCnt="4">
        <dgm:presLayoutVars>
          <dgm:bulletEnabled val="1"/>
        </dgm:presLayoutVars>
      </dgm:prSet>
      <dgm:spPr/>
    </dgm:pt>
    <dgm:pt modelId="{68191930-7753-49AD-A4FA-BB9D9F19A2B7}" type="pres">
      <dgm:prSet presAssocID="{A826777A-93E4-4BA4-A323-54B272ABBAFD}" presName="FiveNodes_1_text" presStyleLbl="node1" presStyleIdx="4" presStyleCnt="5">
        <dgm:presLayoutVars>
          <dgm:bulletEnabled val="1"/>
        </dgm:presLayoutVars>
      </dgm:prSet>
      <dgm:spPr/>
    </dgm:pt>
    <dgm:pt modelId="{BE191C70-B3A1-4054-987D-9E9FFF3DA6FB}" type="pres">
      <dgm:prSet presAssocID="{A826777A-93E4-4BA4-A323-54B272ABBAFD}" presName="FiveNodes_2_text" presStyleLbl="node1" presStyleIdx="4" presStyleCnt="5">
        <dgm:presLayoutVars>
          <dgm:bulletEnabled val="1"/>
        </dgm:presLayoutVars>
      </dgm:prSet>
      <dgm:spPr/>
    </dgm:pt>
    <dgm:pt modelId="{10A15319-9E17-4257-803B-F48B13CC9565}" type="pres">
      <dgm:prSet presAssocID="{A826777A-93E4-4BA4-A323-54B272ABBAFD}" presName="FiveNodes_3_text" presStyleLbl="node1" presStyleIdx="4" presStyleCnt="5">
        <dgm:presLayoutVars>
          <dgm:bulletEnabled val="1"/>
        </dgm:presLayoutVars>
      </dgm:prSet>
      <dgm:spPr/>
    </dgm:pt>
    <dgm:pt modelId="{695AEFBC-1CCF-4902-B263-CC935735DF37}" type="pres">
      <dgm:prSet presAssocID="{A826777A-93E4-4BA4-A323-54B272ABBAFD}" presName="FiveNodes_4_text" presStyleLbl="node1" presStyleIdx="4" presStyleCnt="5">
        <dgm:presLayoutVars>
          <dgm:bulletEnabled val="1"/>
        </dgm:presLayoutVars>
      </dgm:prSet>
      <dgm:spPr/>
    </dgm:pt>
    <dgm:pt modelId="{56D14E53-4E59-4D43-AE8C-A31B1FE6C737}" type="pres">
      <dgm:prSet presAssocID="{A826777A-93E4-4BA4-A323-54B272ABBAF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AD3B302-F631-48DD-989F-CFA607E129AF}" type="presOf" srcId="{E853D948-1316-480D-B474-B00208F1B82A}" destId="{3168944B-7FDB-4957-925E-474F28579A2D}" srcOrd="0" destOrd="0" presId="urn:microsoft.com/office/officeart/2005/8/layout/vProcess5"/>
    <dgm:cxn modelId="{17B70107-8786-4B8D-A9C8-E7E5BA3D4D1D}" type="presOf" srcId="{2F9B04A7-F726-45BA-B0A5-577A1009335D}" destId="{6D6C89A3-2A64-426C-8B40-A29753BD2AC2}" srcOrd="0" destOrd="0" presId="urn:microsoft.com/office/officeart/2005/8/layout/vProcess5"/>
    <dgm:cxn modelId="{7A25981E-020A-414B-8939-DE12366891A7}" srcId="{A826777A-93E4-4BA4-A323-54B272ABBAFD}" destId="{8FD7D772-5DD5-4034-A8A5-55F127E51E1B}" srcOrd="0" destOrd="0" parTransId="{D44CAFE3-7624-4550-8720-6FDCB7961D76}" sibTransId="{035BF756-BDE3-4EA3-BEBD-11B153E00F41}"/>
    <dgm:cxn modelId="{DF35D125-FE7A-4CDE-92FB-C133C630F2BA}" type="presOf" srcId="{8FD7D772-5DD5-4034-A8A5-55F127E51E1B}" destId="{6D9BFCA0-218C-4407-BB94-3D1F6F3CD68C}" srcOrd="0" destOrd="0" presId="urn:microsoft.com/office/officeart/2005/8/layout/vProcess5"/>
    <dgm:cxn modelId="{0FE1B634-824C-4052-8406-F9D2A03A0721}" type="presOf" srcId="{6D486C2F-3AB5-4FAA-81F5-8DA7B5B25725}" destId="{D01AD212-80A6-4791-B616-D3ECE7D98A51}" srcOrd="0" destOrd="0" presId="urn:microsoft.com/office/officeart/2005/8/layout/vProcess5"/>
    <dgm:cxn modelId="{0FE8E33C-D1B8-4E14-BCDD-462F82B7C05F}" type="presOf" srcId="{489B2058-3AEF-4C59-98EF-AE7F8C043731}" destId="{10A15319-9E17-4257-803B-F48B13CC9565}" srcOrd="1" destOrd="0" presId="urn:microsoft.com/office/officeart/2005/8/layout/vProcess5"/>
    <dgm:cxn modelId="{D81BEB44-2B5E-40D7-8FB0-A8B279405B23}" srcId="{A826777A-93E4-4BA4-A323-54B272ABBAFD}" destId="{2F9B04A7-F726-45BA-B0A5-577A1009335D}" srcOrd="1" destOrd="0" parTransId="{7F51DCCF-DC8F-4C88-A3ED-581176B22DE5}" sibTransId="{6D486C2F-3AB5-4FAA-81F5-8DA7B5B25725}"/>
    <dgm:cxn modelId="{161A3C4A-CEEC-4A9B-BDFF-6D1599F2D2C6}" type="presOf" srcId="{489B2058-3AEF-4C59-98EF-AE7F8C043731}" destId="{A7A22F49-8755-4C8C-8901-CCDCF38B022F}" srcOrd="0" destOrd="0" presId="urn:microsoft.com/office/officeart/2005/8/layout/vProcess5"/>
    <dgm:cxn modelId="{24D1DC6D-DBDE-42BE-AFEE-98393CF7AAD1}" type="presOf" srcId="{FA7785E3-95C8-4623-9374-6375CBE101DF}" destId="{721BDE92-9173-4CE4-B6F5-FFCF94A1BF43}" srcOrd="0" destOrd="0" presId="urn:microsoft.com/office/officeart/2005/8/layout/vProcess5"/>
    <dgm:cxn modelId="{5766B558-9E9A-49B6-932D-8F4060E66F88}" srcId="{A826777A-93E4-4BA4-A323-54B272ABBAFD}" destId="{E853D948-1316-480D-B474-B00208F1B82A}" srcOrd="3" destOrd="0" parTransId="{F4A8EACA-05B9-4F27-A11B-D40FCD5F9B44}" sibTransId="{FA7785E3-95C8-4623-9374-6375CBE101DF}"/>
    <dgm:cxn modelId="{D635E47E-F775-4206-999E-62FC49ED9D63}" type="presOf" srcId="{E853D948-1316-480D-B474-B00208F1B82A}" destId="{695AEFBC-1CCF-4902-B263-CC935735DF37}" srcOrd="1" destOrd="0" presId="urn:microsoft.com/office/officeart/2005/8/layout/vProcess5"/>
    <dgm:cxn modelId="{68003395-2EB8-439E-A99C-14B30087E302}" srcId="{A826777A-93E4-4BA4-A323-54B272ABBAFD}" destId="{9DC5BE1D-6879-452B-B29F-134D2D9FED3F}" srcOrd="4" destOrd="0" parTransId="{7FB2F49D-C9D5-4E6B-AD0A-237E49E86FDE}" sibTransId="{C211373E-8231-4D19-AF33-980AC2ABC9E9}"/>
    <dgm:cxn modelId="{4F73BB97-C256-477D-ACF2-2E4F2EC4156D}" type="presOf" srcId="{9DC5BE1D-6879-452B-B29F-134D2D9FED3F}" destId="{ED4C5DD3-09C9-4356-B405-5AB172069E8C}" srcOrd="0" destOrd="0" presId="urn:microsoft.com/office/officeart/2005/8/layout/vProcess5"/>
    <dgm:cxn modelId="{BAA2CEA6-FA44-47A5-99DC-8EF91AF85E94}" srcId="{A826777A-93E4-4BA4-A323-54B272ABBAFD}" destId="{489B2058-3AEF-4C59-98EF-AE7F8C043731}" srcOrd="2" destOrd="0" parTransId="{92D5EFB9-544B-49FE-AAA9-CCBCB221AA23}" sibTransId="{F3237140-614A-4B75-89E4-E1481546548B}"/>
    <dgm:cxn modelId="{37858CBD-01E9-4B68-A107-1D03B4C41C93}" type="presOf" srcId="{035BF756-BDE3-4EA3-BEBD-11B153E00F41}" destId="{27D3640E-4739-4C38-9BF8-8C1A2A64C5B1}" srcOrd="0" destOrd="0" presId="urn:microsoft.com/office/officeart/2005/8/layout/vProcess5"/>
    <dgm:cxn modelId="{A61B62C6-4F3E-47DF-9284-BB40EDBBD7FD}" type="presOf" srcId="{9DC5BE1D-6879-452B-B29F-134D2D9FED3F}" destId="{56D14E53-4E59-4D43-AE8C-A31B1FE6C737}" srcOrd="1" destOrd="0" presId="urn:microsoft.com/office/officeart/2005/8/layout/vProcess5"/>
    <dgm:cxn modelId="{36A3F0EE-EC09-40C5-9085-F84AD77C3906}" type="presOf" srcId="{2F9B04A7-F726-45BA-B0A5-577A1009335D}" destId="{BE191C70-B3A1-4054-987D-9E9FFF3DA6FB}" srcOrd="1" destOrd="0" presId="urn:microsoft.com/office/officeart/2005/8/layout/vProcess5"/>
    <dgm:cxn modelId="{1A1E7BEF-6619-4710-AA82-77DB7C3AFBFD}" type="presOf" srcId="{8FD7D772-5DD5-4034-A8A5-55F127E51E1B}" destId="{68191930-7753-49AD-A4FA-BB9D9F19A2B7}" srcOrd="1" destOrd="0" presId="urn:microsoft.com/office/officeart/2005/8/layout/vProcess5"/>
    <dgm:cxn modelId="{2FF66EFA-1441-4070-9DF1-EECBBD4E92D8}" type="presOf" srcId="{A826777A-93E4-4BA4-A323-54B272ABBAFD}" destId="{281B63C9-D7EB-4EAE-99E7-F47536525669}" srcOrd="0" destOrd="0" presId="urn:microsoft.com/office/officeart/2005/8/layout/vProcess5"/>
    <dgm:cxn modelId="{E736B1FE-A996-49C7-AC24-C9DDEC971846}" type="presOf" srcId="{F3237140-614A-4B75-89E4-E1481546548B}" destId="{DEA9753E-1E4F-4029-A325-1AB5F423E028}" srcOrd="0" destOrd="0" presId="urn:microsoft.com/office/officeart/2005/8/layout/vProcess5"/>
    <dgm:cxn modelId="{5CF8A3AF-C821-4817-95A1-3423193D7838}" type="presParOf" srcId="{281B63C9-D7EB-4EAE-99E7-F47536525669}" destId="{3F1146BF-D670-4661-B254-324C7E70F41E}" srcOrd="0" destOrd="0" presId="urn:microsoft.com/office/officeart/2005/8/layout/vProcess5"/>
    <dgm:cxn modelId="{85E74189-E968-4781-91BC-4A352A873CA9}" type="presParOf" srcId="{281B63C9-D7EB-4EAE-99E7-F47536525669}" destId="{6D9BFCA0-218C-4407-BB94-3D1F6F3CD68C}" srcOrd="1" destOrd="0" presId="urn:microsoft.com/office/officeart/2005/8/layout/vProcess5"/>
    <dgm:cxn modelId="{FD820889-EC00-4F12-A86C-779A44C1A4B7}" type="presParOf" srcId="{281B63C9-D7EB-4EAE-99E7-F47536525669}" destId="{6D6C89A3-2A64-426C-8B40-A29753BD2AC2}" srcOrd="2" destOrd="0" presId="urn:microsoft.com/office/officeart/2005/8/layout/vProcess5"/>
    <dgm:cxn modelId="{43A353D0-92AA-46A3-801A-D2371B73110C}" type="presParOf" srcId="{281B63C9-D7EB-4EAE-99E7-F47536525669}" destId="{A7A22F49-8755-4C8C-8901-CCDCF38B022F}" srcOrd="3" destOrd="0" presId="urn:microsoft.com/office/officeart/2005/8/layout/vProcess5"/>
    <dgm:cxn modelId="{5F615C69-EBA2-41EB-A8E1-7C88A1104660}" type="presParOf" srcId="{281B63C9-D7EB-4EAE-99E7-F47536525669}" destId="{3168944B-7FDB-4957-925E-474F28579A2D}" srcOrd="4" destOrd="0" presId="urn:microsoft.com/office/officeart/2005/8/layout/vProcess5"/>
    <dgm:cxn modelId="{EED62DBD-9576-46D9-825C-410990F115F7}" type="presParOf" srcId="{281B63C9-D7EB-4EAE-99E7-F47536525669}" destId="{ED4C5DD3-09C9-4356-B405-5AB172069E8C}" srcOrd="5" destOrd="0" presId="urn:microsoft.com/office/officeart/2005/8/layout/vProcess5"/>
    <dgm:cxn modelId="{FE9DCFBA-29DA-4D6C-BF58-D38BCFDEF94D}" type="presParOf" srcId="{281B63C9-D7EB-4EAE-99E7-F47536525669}" destId="{27D3640E-4739-4C38-9BF8-8C1A2A64C5B1}" srcOrd="6" destOrd="0" presId="urn:microsoft.com/office/officeart/2005/8/layout/vProcess5"/>
    <dgm:cxn modelId="{CC2D7722-7493-45CE-9FD9-A454EDBEA332}" type="presParOf" srcId="{281B63C9-D7EB-4EAE-99E7-F47536525669}" destId="{D01AD212-80A6-4791-B616-D3ECE7D98A51}" srcOrd="7" destOrd="0" presId="urn:microsoft.com/office/officeart/2005/8/layout/vProcess5"/>
    <dgm:cxn modelId="{09650B70-5C69-47C1-B32A-974E24FE6DE4}" type="presParOf" srcId="{281B63C9-D7EB-4EAE-99E7-F47536525669}" destId="{DEA9753E-1E4F-4029-A325-1AB5F423E028}" srcOrd="8" destOrd="0" presId="urn:microsoft.com/office/officeart/2005/8/layout/vProcess5"/>
    <dgm:cxn modelId="{3CC1F24B-9820-417A-8C10-800C14BC9AB5}" type="presParOf" srcId="{281B63C9-D7EB-4EAE-99E7-F47536525669}" destId="{721BDE92-9173-4CE4-B6F5-FFCF94A1BF43}" srcOrd="9" destOrd="0" presId="urn:microsoft.com/office/officeart/2005/8/layout/vProcess5"/>
    <dgm:cxn modelId="{A59A4465-1DC6-4BE3-9BD8-C6ED38AE5374}" type="presParOf" srcId="{281B63C9-D7EB-4EAE-99E7-F47536525669}" destId="{68191930-7753-49AD-A4FA-BB9D9F19A2B7}" srcOrd="10" destOrd="0" presId="urn:microsoft.com/office/officeart/2005/8/layout/vProcess5"/>
    <dgm:cxn modelId="{625D8154-DFD3-4E96-9664-EE2EB3A60E12}" type="presParOf" srcId="{281B63C9-D7EB-4EAE-99E7-F47536525669}" destId="{BE191C70-B3A1-4054-987D-9E9FFF3DA6FB}" srcOrd="11" destOrd="0" presId="urn:microsoft.com/office/officeart/2005/8/layout/vProcess5"/>
    <dgm:cxn modelId="{BBED0F35-898B-420E-8A48-7670AE4F8501}" type="presParOf" srcId="{281B63C9-D7EB-4EAE-99E7-F47536525669}" destId="{10A15319-9E17-4257-803B-F48B13CC9565}" srcOrd="12" destOrd="0" presId="urn:microsoft.com/office/officeart/2005/8/layout/vProcess5"/>
    <dgm:cxn modelId="{CF864467-5FE8-4D3F-A0A6-0DF5AB718F52}" type="presParOf" srcId="{281B63C9-D7EB-4EAE-99E7-F47536525669}" destId="{695AEFBC-1CCF-4902-B263-CC935735DF37}" srcOrd="13" destOrd="0" presId="urn:microsoft.com/office/officeart/2005/8/layout/vProcess5"/>
    <dgm:cxn modelId="{EDD266A3-707F-4698-BAC0-D87326477E57}" type="presParOf" srcId="{281B63C9-D7EB-4EAE-99E7-F47536525669}" destId="{56D14E53-4E59-4D43-AE8C-A31B1FE6C73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D63D32-3500-4E1E-B1DE-F24BE029A81F}" type="doc">
      <dgm:prSet loTypeId="urn:microsoft.com/office/officeart/2018/2/layout/IconLabel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93C474E6-7B2A-4E14-91CE-3921FFA3902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2400"/>
            <a:t>Prepared Speech</a:t>
          </a:r>
        </a:p>
      </dgm:t>
    </dgm:pt>
    <dgm:pt modelId="{0587933F-3191-4AD8-9800-C0EC52F0D481}" type="parTrans" cxnId="{909D67B0-FE1E-462E-9827-05244F5E510A}">
      <dgm:prSet/>
      <dgm:spPr/>
      <dgm:t>
        <a:bodyPr/>
        <a:lstStyle/>
        <a:p>
          <a:endParaRPr lang="en-AU"/>
        </a:p>
      </dgm:t>
    </dgm:pt>
    <dgm:pt modelId="{C8C53137-4F14-42B5-8041-CDEE09A55A13}" type="sibTrans" cxnId="{909D67B0-FE1E-462E-9827-05244F5E510A}">
      <dgm:prSet/>
      <dgm:spPr/>
      <dgm:t>
        <a:bodyPr/>
        <a:lstStyle/>
        <a:p>
          <a:endParaRPr lang="en-AU"/>
        </a:p>
      </dgm:t>
    </dgm:pt>
    <dgm:pt modelId="{8FEEF579-6E1D-44BE-A62B-2C3B94AD55B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2400"/>
            <a:t>Manuscript Speech</a:t>
          </a:r>
        </a:p>
      </dgm:t>
    </dgm:pt>
    <dgm:pt modelId="{D030DA73-E41B-4264-9C39-49DE6CC66A47}" type="parTrans" cxnId="{5E3B91B8-038A-4AA6-A5C7-60FF69D81A78}">
      <dgm:prSet/>
      <dgm:spPr/>
      <dgm:t>
        <a:bodyPr/>
        <a:lstStyle/>
        <a:p>
          <a:endParaRPr lang="en-AU"/>
        </a:p>
      </dgm:t>
    </dgm:pt>
    <dgm:pt modelId="{B5ABFA2C-F4AD-42C0-8F33-15764E98A98A}" type="sibTrans" cxnId="{5E3B91B8-038A-4AA6-A5C7-60FF69D81A78}">
      <dgm:prSet/>
      <dgm:spPr/>
      <dgm:t>
        <a:bodyPr/>
        <a:lstStyle/>
        <a:p>
          <a:endParaRPr lang="en-AU"/>
        </a:p>
      </dgm:t>
    </dgm:pt>
    <dgm:pt modelId="{00FD7888-F96B-484B-A672-5BEEE45784F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2400"/>
            <a:t>Team Briefings</a:t>
          </a:r>
        </a:p>
      </dgm:t>
    </dgm:pt>
    <dgm:pt modelId="{956A5520-992D-4B71-8015-AA5CDEDCADBD}" type="parTrans" cxnId="{FAF666AD-F00F-4F69-A8DC-3F5101B3F613}">
      <dgm:prSet/>
      <dgm:spPr/>
      <dgm:t>
        <a:bodyPr/>
        <a:lstStyle/>
        <a:p>
          <a:endParaRPr lang="en-AU"/>
        </a:p>
      </dgm:t>
    </dgm:pt>
    <dgm:pt modelId="{885F1B82-57C2-4B39-9120-6C3EECC303E8}" type="sibTrans" cxnId="{FAF666AD-F00F-4F69-A8DC-3F5101B3F613}">
      <dgm:prSet/>
      <dgm:spPr/>
      <dgm:t>
        <a:bodyPr/>
        <a:lstStyle/>
        <a:p>
          <a:endParaRPr lang="en-AU"/>
        </a:p>
      </dgm:t>
    </dgm:pt>
    <dgm:pt modelId="{F03D967D-ACCA-4953-B232-DCF0EA6B9A2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2400"/>
            <a:t>Briefings</a:t>
          </a:r>
        </a:p>
      </dgm:t>
    </dgm:pt>
    <dgm:pt modelId="{D699EFCF-CCB2-4DAD-82CE-ECBCA4FFA8D8}" type="parTrans" cxnId="{42B1617B-2926-48CF-851B-03DF5B2DEE22}">
      <dgm:prSet/>
      <dgm:spPr/>
      <dgm:t>
        <a:bodyPr/>
        <a:lstStyle/>
        <a:p>
          <a:endParaRPr lang="en-AU"/>
        </a:p>
      </dgm:t>
    </dgm:pt>
    <dgm:pt modelId="{C7B46344-79DB-4780-985D-1DEDECBB4083}" type="sibTrans" cxnId="{42B1617B-2926-48CF-851B-03DF5B2DEE22}">
      <dgm:prSet/>
      <dgm:spPr/>
      <dgm:t>
        <a:bodyPr/>
        <a:lstStyle/>
        <a:p>
          <a:endParaRPr lang="en-AU"/>
        </a:p>
      </dgm:t>
    </dgm:pt>
    <dgm:pt modelId="{76D02484-1D68-48B6-A128-3DD09F79FC1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2400"/>
            <a:t>Cue Cards </a:t>
          </a:r>
        </a:p>
      </dgm:t>
    </dgm:pt>
    <dgm:pt modelId="{5D0E77E3-5EB1-4D05-B626-25D1A51DC867}" type="parTrans" cxnId="{1EEE73B5-0361-4BA2-ADDB-CA22BD43A706}">
      <dgm:prSet/>
      <dgm:spPr/>
      <dgm:t>
        <a:bodyPr/>
        <a:lstStyle/>
        <a:p>
          <a:endParaRPr lang="en-AU"/>
        </a:p>
      </dgm:t>
    </dgm:pt>
    <dgm:pt modelId="{3DC9BF06-D6B7-4F2C-9186-D20736C47B0F}" type="sibTrans" cxnId="{1EEE73B5-0361-4BA2-ADDB-CA22BD43A706}">
      <dgm:prSet/>
      <dgm:spPr/>
      <dgm:t>
        <a:bodyPr/>
        <a:lstStyle/>
        <a:p>
          <a:endParaRPr lang="en-AU"/>
        </a:p>
      </dgm:t>
    </dgm:pt>
    <dgm:pt modelId="{9E316ED5-9CE5-49FC-B78E-AA52885F8595}" type="pres">
      <dgm:prSet presAssocID="{7AD63D32-3500-4E1E-B1DE-F24BE029A81F}" presName="root" presStyleCnt="0">
        <dgm:presLayoutVars>
          <dgm:dir/>
          <dgm:resizeHandles val="exact"/>
        </dgm:presLayoutVars>
      </dgm:prSet>
      <dgm:spPr/>
    </dgm:pt>
    <dgm:pt modelId="{412060D6-4226-4E51-8AC8-333A8E2AD7F8}" type="pres">
      <dgm:prSet presAssocID="{93C474E6-7B2A-4E14-91CE-3921FFA39022}" presName="compNode" presStyleCnt="0"/>
      <dgm:spPr/>
    </dgm:pt>
    <dgm:pt modelId="{E5B044D1-0C3A-4304-BE05-B8AFB2DE749B}" type="pres">
      <dgm:prSet presAssocID="{93C474E6-7B2A-4E14-91CE-3921FFA3902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9A8FE359-30BE-4C1F-A1C4-82EDDD904816}" type="pres">
      <dgm:prSet presAssocID="{93C474E6-7B2A-4E14-91CE-3921FFA39022}" presName="spaceRect" presStyleCnt="0"/>
      <dgm:spPr/>
    </dgm:pt>
    <dgm:pt modelId="{86C16E1D-5668-48DF-A70F-A947C6D674DF}" type="pres">
      <dgm:prSet presAssocID="{93C474E6-7B2A-4E14-91CE-3921FFA39022}" presName="textRect" presStyleLbl="revTx" presStyleIdx="0" presStyleCnt="5">
        <dgm:presLayoutVars>
          <dgm:chMax val="1"/>
          <dgm:chPref val="1"/>
        </dgm:presLayoutVars>
      </dgm:prSet>
      <dgm:spPr/>
    </dgm:pt>
    <dgm:pt modelId="{6BDDF764-2C71-494D-87CA-7F880CFC08F0}" type="pres">
      <dgm:prSet presAssocID="{C8C53137-4F14-42B5-8041-CDEE09A55A13}" presName="sibTrans" presStyleCnt="0"/>
      <dgm:spPr/>
    </dgm:pt>
    <dgm:pt modelId="{F5B558B6-CEA1-43F6-A88B-B2012777D72A}" type="pres">
      <dgm:prSet presAssocID="{8FEEF579-6E1D-44BE-A62B-2C3B94AD55B9}" presName="compNode" presStyleCnt="0"/>
      <dgm:spPr/>
    </dgm:pt>
    <dgm:pt modelId="{B1777207-7BEC-42F1-A833-0EA0DF16A2D8}" type="pres">
      <dgm:prSet presAssocID="{8FEEF579-6E1D-44BE-A62B-2C3B94AD55B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DC76CE42-BEC5-43AF-9902-61F1C118ADF4}" type="pres">
      <dgm:prSet presAssocID="{8FEEF579-6E1D-44BE-A62B-2C3B94AD55B9}" presName="spaceRect" presStyleCnt="0"/>
      <dgm:spPr/>
    </dgm:pt>
    <dgm:pt modelId="{7FF0DCE2-2347-4B40-ABC1-FF1061064751}" type="pres">
      <dgm:prSet presAssocID="{8FEEF579-6E1D-44BE-A62B-2C3B94AD55B9}" presName="textRect" presStyleLbl="revTx" presStyleIdx="1" presStyleCnt="5">
        <dgm:presLayoutVars>
          <dgm:chMax val="1"/>
          <dgm:chPref val="1"/>
        </dgm:presLayoutVars>
      </dgm:prSet>
      <dgm:spPr/>
    </dgm:pt>
    <dgm:pt modelId="{EE6CC3A2-9450-4AAA-8500-8915A07E6BF9}" type="pres">
      <dgm:prSet presAssocID="{B5ABFA2C-F4AD-42C0-8F33-15764E98A98A}" presName="sibTrans" presStyleCnt="0"/>
      <dgm:spPr/>
    </dgm:pt>
    <dgm:pt modelId="{7092FB7E-F47D-4FD7-84DC-C4B139E10148}" type="pres">
      <dgm:prSet presAssocID="{F03D967D-ACCA-4953-B232-DCF0EA6B9A2F}" presName="compNode" presStyleCnt="0"/>
      <dgm:spPr/>
    </dgm:pt>
    <dgm:pt modelId="{1292EFE2-3754-4016-83F0-B643FEAD4DAE}" type="pres">
      <dgm:prSet presAssocID="{F03D967D-ACCA-4953-B232-DCF0EA6B9A2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588AA2A-89D5-40B1-B0A7-FD43B72C8EF3}" type="pres">
      <dgm:prSet presAssocID="{F03D967D-ACCA-4953-B232-DCF0EA6B9A2F}" presName="spaceRect" presStyleCnt="0"/>
      <dgm:spPr/>
    </dgm:pt>
    <dgm:pt modelId="{4DB52E4D-AB4F-4164-B9D2-7455F998024C}" type="pres">
      <dgm:prSet presAssocID="{F03D967D-ACCA-4953-B232-DCF0EA6B9A2F}" presName="textRect" presStyleLbl="revTx" presStyleIdx="2" presStyleCnt="5">
        <dgm:presLayoutVars>
          <dgm:chMax val="1"/>
          <dgm:chPref val="1"/>
        </dgm:presLayoutVars>
      </dgm:prSet>
      <dgm:spPr/>
    </dgm:pt>
    <dgm:pt modelId="{C2559886-B36A-4602-95EE-A3919DB24689}" type="pres">
      <dgm:prSet presAssocID="{C7B46344-79DB-4780-985D-1DEDECBB4083}" presName="sibTrans" presStyleCnt="0"/>
      <dgm:spPr/>
    </dgm:pt>
    <dgm:pt modelId="{A0532177-6994-4931-BA7E-81790493FE94}" type="pres">
      <dgm:prSet presAssocID="{76D02484-1D68-48B6-A128-3DD09F79FC1A}" presName="compNode" presStyleCnt="0"/>
      <dgm:spPr/>
    </dgm:pt>
    <dgm:pt modelId="{C066D128-A83B-43DE-BEEC-E3DB560B49BD}" type="pres">
      <dgm:prSet presAssocID="{76D02484-1D68-48B6-A128-3DD09F79FC1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stit Notes 3 with solid fill"/>
        </a:ext>
      </dgm:extLst>
    </dgm:pt>
    <dgm:pt modelId="{B805622A-6092-496C-A5BC-6D3488177FAF}" type="pres">
      <dgm:prSet presAssocID="{76D02484-1D68-48B6-A128-3DD09F79FC1A}" presName="spaceRect" presStyleCnt="0"/>
      <dgm:spPr/>
    </dgm:pt>
    <dgm:pt modelId="{84C89BA5-6987-4122-8E11-B6326E42EDBC}" type="pres">
      <dgm:prSet presAssocID="{76D02484-1D68-48B6-A128-3DD09F79FC1A}" presName="textRect" presStyleLbl="revTx" presStyleIdx="3" presStyleCnt="5">
        <dgm:presLayoutVars>
          <dgm:chMax val="1"/>
          <dgm:chPref val="1"/>
        </dgm:presLayoutVars>
      </dgm:prSet>
      <dgm:spPr/>
    </dgm:pt>
    <dgm:pt modelId="{FF9342AA-A928-4AC0-BBFE-915D4A320DC1}" type="pres">
      <dgm:prSet presAssocID="{3DC9BF06-D6B7-4F2C-9186-D20736C47B0F}" presName="sibTrans" presStyleCnt="0"/>
      <dgm:spPr/>
    </dgm:pt>
    <dgm:pt modelId="{AE68FBC5-9724-4D89-A078-76EC1A9AB359}" type="pres">
      <dgm:prSet presAssocID="{00FD7888-F96B-484B-A672-5BEEE45784FD}" presName="compNode" presStyleCnt="0"/>
      <dgm:spPr/>
    </dgm:pt>
    <dgm:pt modelId="{73D0D4BF-5C71-4D27-9042-FFD84F05CC94}" type="pres">
      <dgm:prSet presAssocID="{00FD7888-F96B-484B-A672-5BEEE45784F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E45549A-324E-4E42-9E1D-EF5A7E13E5C1}" type="pres">
      <dgm:prSet presAssocID="{00FD7888-F96B-484B-A672-5BEEE45784FD}" presName="spaceRect" presStyleCnt="0"/>
      <dgm:spPr/>
    </dgm:pt>
    <dgm:pt modelId="{20BAA360-C55B-484C-8407-DCD030056DC8}" type="pres">
      <dgm:prSet presAssocID="{00FD7888-F96B-484B-A672-5BEEE45784F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314A458-F562-451D-AF43-9B6740269AB8}" type="presOf" srcId="{8FEEF579-6E1D-44BE-A62B-2C3B94AD55B9}" destId="{7FF0DCE2-2347-4B40-ABC1-FF1061064751}" srcOrd="0" destOrd="0" presId="urn:microsoft.com/office/officeart/2018/2/layout/IconLabelList"/>
    <dgm:cxn modelId="{42B1617B-2926-48CF-851B-03DF5B2DEE22}" srcId="{7AD63D32-3500-4E1E-B1DE-F24BE029A81F}" destId="{F03D967D-ACCA-4953-B232-DCF0EA6B9A2F}" srcOrd="2" destOrd="0" parTransId="{D699EFCF-CCB2-4DAD-82CE-ECBCA4FFA8D8}" sibTransId="{C7B46344-79DB-4780-985D-1DEDECBB4083}"/>
    <dgm:cxn modelId="{5204817B-E3DE-4EAE-9610-FD32729555AF}" type="presOf" srcId="{7AD63D32-3500-4E1E-B1DE-F24BE029A81F}" destId="{9E316ED5-9CE5-49FC-B78E-AA52885F8595}" srcOrd="0" destOrd="0" presId="urn:microsoft.com/office/officeart/2018/2/layout/IconLabelList"/>
    <dgm:cxn modelId="{FC24B484-1B78-46FD-88D7-E83205213C90}" type="presOf" srcId="{93C474E6-7B2A-4E14-91CE-3921FFA39022}" destId="{86C16E1D-5668-48DF-A70F-A947C6D674DF}" srcOrd="0" destOrd="0" presId="urn:microsoft.com/office/officeart/2018/2/layout/IconLabelList"/>
    <dgm:cxn modelId="{FAF666AD-F00F-4F69-A8DC-3F5101B3F613}" srcId="{7AD63D32-3500-4E1E-B1DE-F24BE029A81F}" destId="{00FD7888-F96B-484B-A672-5BEEE45784FD}" srcOrd="4" destOrd="0" parTransId="{956A5520-992D-4B71-8015-AA5CDEDCADBD}" sibTransId="{885F1B82-57C2-4B39-9120-6C3EECC303E8}"/>
    <dgm:cxn modelId="{909D67B0-FE1E-462E-9827-05244F5E510A}" srcId="{7AD63D32-3500-4E1E-B1DE-F24BE029A81F}" destId="{93C474E6-7B2A-4E14-91CE-3921FFA39022}" srcOrd="0" destOrd="0" parTransId="{0587933F-3191-4AD8-9800-C0EC52F0D481}" sibTransId="{C8C53137-4F14-42B5-8041-CDEE09A55A13}"/>
    <dgm:cxn modelId="{1EEE73B5-0361-4BA2-ADDB-CA22BD43A706}" srcId="{7AD63D32-3500-4E1E-B1DE-F24BE029A81F}" destId="{76D02484-1D68-48B6-A128-3DD09F79FC1A}" srcOrd="3" destOrd="0" parTransId="{5D0E77E3-5EB1-4D05-B626-25D1A51DC867}" sibTransId="{3DC9BF06-D6B7-4F2C-9186-D20736C47B0F}"/>
    <dgm:cxn modelId="{5E3B91B8-038A-4AA6-A5C7-60FF69D81A78}" srcId="{7AD63D32-3500-4E1E-B1DE-F24BE029A81F}" destId="{8FEEF579-6E1D-44BE-A62B-2C3B94AD55B9}" srcOrd="1" destOrd="0" parTransId="{D030DA73-E41B-4264-9C39-49DE6CC66A47}" sibTransId="{B5ABFA2C-F4AD-42C0-8F33-15764E98A98A}"/>
    <dgm:cxn modelId="{D67A4DBF-B063-4225-8889-027B2C5CD5BE}" type="presOf" srcId="{00FD7888-F96B-484B-A672-5BEEE45784FD}" destId="{20BAA360-C55B-484C-8407-DCD030056DC8}" srcOrd="0" destOrd="0" presId="urn:microsoft.com/office/officeart/2018/2/layout/IconLabelList"/>
    <dgm:cxn modelId="{957ED8D9-73F0-431B-939A-3D8F65C71C22}" type="presOf" srcId="{76D02484-1D68-48B6-A128-3DD09F79FC1A}" destId="{84C89BA5-6987-4122-8E11-B6326E42EDBC}" srcOrd="0" destOrd="0" presId="urn:microsoft.com/office/officeart/2018/2/layout/IconLabelList"/>
    <dgm:cxn modelId="{D1141DF1-C2C9-4E6B-A3FD-393563346F3B}" type="presOf" srcId="{F03D967D-ACCA-4953-B232-DCF0EA6B9A2F}" destId="{4DB52E4D-AB4F-4164-B9D2-7455F998024C}" srcOrd="0" destOrd="0" presId="urn:microsoft.com/office/officeart/2018/2/layout/IconLabelList"/>
    <dgm:cxn modelId="{195E845E-BDBD-48E2-994F-9DBB95755865}" type="presParOf" srcId="{9E316ED5-9CE5-49FC-B78E-AA52885F8595}" destId="{412060D6-4226-4E51-8AC8-333A8E2AD7F8}" srcOrd="0" destOrd="0" presId="urn:microsoft.com/office/officeart/2018/2/layout/IconLabelList"/>
    <dgm:cxn modelId="{807A373C-DF4D-4494-87DD-9CD4157CB453}" type="presParOf" srcId="{412060D6-4226-4E51-8AC8-333A8E2AD7F8}" destId="{E5B044D1-0C3A-4304-BE05-B8AFB2DE749B}" srcOrd="0" destOrd="0" presId="urn:microsoft.com/office/officeart/2018/2/layout/IconLabelList"/>
    <dgm:cxn modelId="{3D029648-A116-496C-BF6E-5B5D3F8F9881}" type="presParOf" srcId="{412060D6-4226-4E51-8AC8-333A8E2AD7F8}" destId="{9A8FE359-30BE-4C1F-A1C4-82EDDD904816}" srcOrd="1" destOrd="0" presId="urn:microsoft.com/office/officeart/2018/2/layout/IconLabelList"/>
    <dgm:cxn modelId="{C33E7C7F-88C7-4232-9E81-BD5B6A8A8165}" type="presParOf" srcId="{412060D6-4226-4E51-8AC8-333A8E2AD7F8}" destId="{86C16E1D-5668-48DF-A70F-A947C6D674DF}" srcOrd="2" destOrd="0" presId="urn:microsoft.com/office/officeart/2018/2/layout/IconLabelList"/>
    <dgm:cxn modelId="{C03E3DC1-5DBB-425D-B2F0-B05441C3827C}" type="presParOf" srcId="{9E316ED5-9CE5-49FC-B78E-AA52885F8595}" destId="{6BDDF764-2C71-494D-87CA-7F880CFC08F0}" srcOrd="1" destOrd="0" presId="urn:microsoft.com/office/officeart/2018/2/layout/IconLabelList"/>
    <dgm:cxn modelId="{7484A1AA-8F6C-4026-8F00-4F00240BB364}" type="presParOf" srcId="{9E316ED5-9CE5-49FC-B78E-AA52885F8595}" destId="{F5B558B6-CEA1-43F6-A88B-B2012777D72A}" srcOrd="2" destOrd="0" presId="urn:microsoft.com/office/officeart/2018/2/layout/IconLabelList"/>
    <dgm:cxn modelId="{EE448CA1-D6D5-43FE-88D8-E1D629C369FE}" type="presParOf" srcId="{F5B558B6-CEA1-43F6-A88B-B2012777D72A}" destId="{B1777207-7BEC-42F1-A833-0EA0DF16A2D8}" srcOrd="0" destOrd="0" presId="urn:microsoft.com/office/officeart/2018/2/layout/IconLabelList"/>
    <dgm:cxn modelId="{4F0D2ACF-2D50-4C5C-B3A3-F8D57A1DEE14}" type="presParOf" srcId="{F5B558B6-CEA1-43F6-A88B-B2012777D72A}" destId="{DC76CE42-BEC5-43AF-9902-61F1C118ADF4}" srcOrd="1" destOrd="0" presId="urn:microsoft.com/office/officeart/2018/2/layout/IconLabelList"/>
    <dgm:cxn modelId="{090526F4-6A87-4DF1-9FF8-1A88D4991CB4}" type="presParOf" srcId="{F5B558B6-CEA1-43F6-A88B-B2012777D72A}" destId="{7FF0DCE2-2347-4B40-ABC1-FF1061064751}" srcOrd="2" destOrd="0" presId="urn:microsoft.com/office/officeart/2018/2/layout/IconLabelList"/>
    <dgm:cxn modelId="{A9BFDB3F-B383-4BD2-9A9A-402806D799B5}" type="presParOf" srcId="{9E316ED5-9CE5-49FC-B78E-AA52885F8595}" destId="{EE6CC3A2-9450-4AAA-8500-8915A07E6BF9}" srcOrd="3" destOrd="0" presId="urn:microsoft.com/office/officeart/2018/2/layout/IconLabelList"/>
    <dgm:cxn modelId="{7D7A45AC-48D2-4952-8FB5-E07E0A804058}" type="presParOf" srcId="{9E316ED5-9CE5-49FC-B78E-AA52885F8595}" destId="{7092FB7E-F47D-4FD7-84DC-C4B139E10148}" srcOrd="4" destOrd="0" presId="urn:microsoft.com/office/officeart/2018/2/layout/IconLabelList"/>
    <dgm:cxn modelId="{DF6897AB-2E54-4DF4-90A2-DB64B4C5026E}" type="presParOf" srcId="{7092FB7E-F47D-4FD7-84DC-C4B139E10148}" destId="{1292EFE2-3754-4016-83F0-B643FEAD4DAE}" srcOrd="0" destOrd="0" presId="urn:microsoft.com/office/officeart/2018/2/layout/IconLabelList"/>
    <dgm:cxn modelId="{2E6F30DC-A6FD-4665-BDD9-0D2330D8E149}" type="presParOf" srcId="{7092FB7E-F47D-4FD7-84DC-C4B139E10148}" destId="{1588AA2A-89D5-40B1-B0A7-FD43B72C8EF3}" srcOrd="1" destOrd="0" presId="urn:microsoft.com/office/officeart/2018/2/layout/IconLabelList"/>
    <dgm:cxn modelId="{09050FEA-8F37-4089-B9F7-DDDDE27DAC6A}" type="presParOf" srcId="{7092FB7E-F47D-4FD7-84DC-C4B139E10148}" destId="{4DB52E4D-AB4F-4164-B9D2-7455F998024C}" srcOrd="2" destOrd="0" presId="urn:microsoft.com/office/officeart/2018/2/layout/IconLabelList"/>
    <dgm:cxn modelId="{4A34F4A4-9B93-4D1B-99D7-0CA7A90BF07D}" type="presParOf" srcId="{9E316ED5-9CE5-49FC-B78E-AA52885F8595}" destId="{C2559886-B36A-4602-95EE-A3919DB24689}" srcOrd="5" destOrd="0" presId="urn:microsoft.com/office/officeart/2018/2/layout/IconLabelList"/>
    <dgm:cxn modelId="{CA3C06E8-28F8-4415-B3AE-B318B8342AC9}" type="presParOf" srcId="{9E316ED5-9CE5-49FC-B78E-AA52885F8595}" destId="{A0532177-6994-4931-BA7E-81790493FE94}" srcOrd="6" destOrd="0" presId="urn:microsoft.com/office/officeart/2018/2/layout/IconLabelList"/>
    <dgm:cxn modelId="{DE3FE703-7CAA-4499-B59E-52E0DD7F9824}" type="presParOf" srcId="{A0532177-6994-4931-BA7E-81790493FE94}" destId="{C066D128-A83B-43DE-BEEC-E3DB560B49BD}" srcOrd="0" destOrd="0" presId="urn:microsoft.com/office/officeart/2018/2/layout/IconLabelList"/>
    <dgm:cxn modelId="{3917C62B-6894-4AC2-BE0B-AB8881621A67}" type="presParOf" srcId="{A0532177-6994-4931-BA7E-81790493FE94}" destId="{B805622A-6092-496C-A5BC-6D3488177FAF}" srcOrd="1" destOrd="0" presId="urn:microsoft.com/office/officeart/2018/2/layout/IconLabelList"/>
    <dgm:cxn modelId="{C70E78B9-4457-40C3-A262-FAD5462826E9}" type="presParOf" srcId="{A0532177-6994-4931-BA7E-81790493FE94}" destId="{84C89BA5-6987-4122-8E11-B6326E42EDBC}" srcOrd="2" destOrd="0" presId="urn:microsoft.com/office/officeart/2018/2/layout/IconLabelList"/>
    <dgm:cxn modelId="{8DE9560C-43D3-43AF-8C17-8194A3591889}" type="presParOf" srcId="{9E316ED5-9CE5-49FC-B78E-AA52885F8595}" destId="{FF9342AA-A928-4AC0-BBFE-915D4A320DC1}" srcOrd="7" destOrd="0" presId="urn:microsoft.com/office/officeart/2018/2/layout/IconLabelList"/>
    <dgm:cxn modelId="{FBCA841F-D8DF-4E29-B810-E79C60CC8663}" type="presParOf" srcId="{9E316ED5-9CE5-49FC-B78E-AA52885F8595}" destId="{AE68FBC5-9724-4D89-A078-76EC1A9AB359}" srcOrd="8" destOrd="0" presId="urn:microsoft.com/office/officeart/2018/2/layout/IconLabelList"/>
    <dgm:cxn modelId="{BFBC6ADF-9763-4B04-930F-7EC77F299F8D}" type="presParOf" srcId="{AE68FBC5-9724-4D89-A078-76EC1A9AB359}" destId="{73D0D4BF-5C71-4D27-9042-FFD84F05CC94}" srcOrd="0" destOrd="0" presId="urn:microsoft.com/office/officeart/2018/2/layout/IconLabelList"/>
    <dgm:cxn modelId="{2741742E-D0C0-4FF5-96AE-78D64E511CF2}" type="presParOf" srcId="{AE68FBC5-9724-4D89-A078-76EC1A9AB359}" destId="{6E45549A-324E-4E42-9E1D-EF5A7E13E5C1}" srcOrd="1" destOrd="0" presId="urn:microsoft.com/office/officeart/2018/2/layout/IconLabelList"/>
    <dgm:cxn modelId="{66059532-4E14-4D2D-807F-41ED7E9E0490}" type="presParOf" srcId="{AE68FBC5-9724-4D89-A078-76EC1A9AB359}" destId="{20BAA360-C55B-484C-8407-DCD030056D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9D1E19-25AD-439E-953D-F75B5CCB561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B9057271-8D1C-4D0A-90BD-835E9DD43366}">
      <dgm:prSet phldrT="[Text]" custT="1"/>
      <dgm:spPr/>
      <dgm:t>
        <a:bodyPr/>
        <a:lstStyle/>
        <a:p>
          <a:r>
            <a:rPr lang="en-AU" sz="4400"/>
            <a:t>Webinars</a:t>
          </a:r>
        </a:p>
      </dgm:t>
    </dgm:pt>
    <dgm:pt modelId="{D347EC20-E480-4E92-BB09-F87426565AA7}" type="parTrans" cxnId="{525E81C9-D99C-4B6B-BD84-33DBE223C364}">
      <dgm:prSet/>
      <dgm:spPr/>
      <dgm:t>
        <a:bodyPr/>
        <a:lstStyle/>
        <a:p>
          <a:endParaRPr lang="en-AU" sz="4400"/>
        </a:p>
      </dgm:t>
    </dgm:pt>
    <dgm:pt modelId="{2E5D630D-EBE2-4CE9-85E8-77FE82D97C00}" type="sibTrans" cxnId="{525E81C9-D99C-4B6B-BD84-33DBE223C364}">
      <dgm:prSet/>
      <dgm:spPr/>
      <dgm:t>
        <a:bodyPr/>
        <a:lstStyle/>
        <a:p>
          <a:endParaRPr lang="en-AU" sz="4400"/>
        </a:p>
      </dgm:t>
    </dgm:pt>
    <dgm:pt modelId="{4B1CAD6E-CD9B-479D-92D1-8FB9CAC5BE9D}">
      <dgm:prSet phldrT="[Text]" custT="1"/>
      <dgm:spPr/>
      <dgm:t>
        <a:bodyPr/>
        <a:lstStyle/>
        <a:p>
          <a:r>
            <a:rPr lang="en-AU" sz="4400"/>
            <a:t>Zoom</a:t>
          </a:r>
        </a:p>
      </dgm:t>
    </dgm:pt>
    <dgm:pt modelId="{7E52C3B9-D462-42C9-82F8-300F9AD21B14}" type="parTrans" cxnId="{DD689BA4-9438-4BCB-A384-9CCAD7DEDDC1}">
      <dgm:prSet/>
      <dgm:spPr/>
      <dgm:t>
        <a:bodyPr/>
        <a:lstStyle/>
        <a:p>
          <a:endParaRPr lang="en-AU" sz="4400"/>
        </a:p>
      </dgm:t>
    </dgm:pt>
    <dgm:pt modelId="{85F28E4C-F241-490E-8144-3F61AFFE8469}" type="sibTrans" cxnId="{DD689BA4-9438-4BCB-A384-9CCAD7DEDDC1}">
      <dgm:prSet/>
      <dgm:spPr/>
      <dgm:t>
        <a:bodyPr/>
        <a:lstStyle/>
        <a:p>
          <a:endParaRPr lang="en-AU" sz="4400"/>
        </a:p>
      </dgm:t>
    </dgm:pt>
    <dgm:pt modelId="{3B38646E-9882-42AB-8853-C8FBF5303756}">
      <dgm:prSet phldrT="[Text]" custT="1"/>
      <dgm:spPr/>
      <dgm:t>
        <a:bodyPr/>
        <a:lstStyle/>
        <a:p>
          <a:r>
            <a:rPr lang="en-AU" sz="4400"/>
            <a:t>Google Meet</a:t>
          </a:r>
        </a:p>
      </dgm:t>
    </dgm:pt>
    <dgm:pt modelId="{33905284-0CD6-472D-9D41-DC4E807593BF}" type="parTrans" cxnId="{3C8804AB-1E52-4362-8032-2E8917864765}">
      <dgm:prSet/>
      <dgm:spPr/>
      <dgm:t>
        <a:bodyPr/>
        <a:lstStyle/>
        <a:p>
          <a:endParaRPr lang="en-AU" sz="4400"/>
        </a:p>
      </dgm:t>
    </dgm:pt>
    <dgm:pt modelId="{F3E7F086-2629-467A-A93B-306A37D9C858}" type="sibTrans" cxnId="{3C8804AB-1E52-4362-8032-2E8917864765}">
      <dgm:prSet/>
      <dgm:spPr/>
      <dgm:t>
        <a:bodyPr/>
        <a:lstStyle/>
        <a:p>
          <a:endParaRPr lang="en-AU" sz="4400"/>
        </a:p>
      </dgm:t>
    </dgm:pt>
    <dgm:pt modelId="{F8493969-9688-48D8-8BB2-5C70275D7BA2}">
      <dgm:prSet phldrT="[Text]" custT="1"/>
      <dgm:spPr/>
      <dgm:t>
        <a:bodyPr/>
        <a:lstStyle/>
        <a:p>
          <a:r>
            <a:rPr lang="en-AU" sz="4400"/>
            <a:t>Microsoft Teams</a:t>
          </a:r>
        </a:p>
      </dgm:t>
    </dgm:pt>
    <dgm:pt modelId="{7B2624FE-8DC5-4871-8480-48411182538A}" type="parTrans" cxnId="{1582928C-4BFB-4985-BC74-43F93EEF1590}">
      <dgm:prSet/>
      <dgm:spPr/>
      <dgm:t>
        <a:bodyPr/>
        <a:lstStyle/>
        <a:p>
          <a:endParaRPr lang="en-AU" sz="4400"/>
        </a:p>
      </dgm:t>
    </dgm:pt>
    <dgm:pt modelId="{50DB0A61-65C3-4616-9A12-AB06902C6784}" type="sibTrans" cxnId="{1582928C-4BFB-4985-BC74-43F93EEF1590}">
      <dgm:prSet/>
      <dgm:spPr/>
      <dgm:t>
        <a:bodyPr/>
        <a:lstStyle/>
        <a:p>
          <a:endParaRPr lang="en-AU" sz="4400"/>
        </a:p>
      </dgm:t>
    </dgm:pt>
    <dgm:pt modelId="{1A16148B-36A0-480D-B7A6-042644370422}">
      <dgm:prSet phldrT="[Text]" custT="1"/>
      <dgm:spPr/>
      <dgm:t>
        <a:bodyPr/>
        <a:lstStyle/>
        <a:p>
          <a:r>
            <a:rPr lang="en-AU" sz="4400"/>
            <a:t>YouTube</a:t>
          </a:r>
        </a:p>
      </dgm:t>
    </dgm:pt>
    <dgm:pt modelId="{18702E95-0C16-4749-BEA0-DCB9681C0261}" type="parTrans" cxnId="{D3BEBFAB-0DB9-44F2-9327-52807FD52B94}">
      <dgm:prSet/>
      <dgm:spPr/>
      <dgm:t>
        <a:bodyPr/>
        <a:lstStyle/>
        <a:p>
          <a:endParaRPr lang="en-AU" sz="4400"/>
        </a:p>
      </dgm:t>
    </dgm:pt>
    <dgm:pt modelId="{C2155D72-2147-4298-8CFB-997C1F65D346}" type="sibTrans" cxnId="{D3BEBFAB-0DB9-44F2-9327-52807FD52B94}">
      <dgm:prSet/>
      <dgm:spPr/>
      <dgm:t>
        <a:bodyPr/>
        <a:lstStyle/>
        <a:p>
          <a:endParaRPr lang="en-AU" sz="4400"/>
        </a:p>
      </dgm:t>
    </dgm:pt>
    <dgm:pt modelId="{81FE80DF-14A7-4CDE-AF5B-7DF805DF9D72}" type="pres">
      <dgm:prSet presAssocID="{7D9D1E19-25AD-439E-953D-F75B5CCB561C}" presName="Name0" presStyleCnt="0">
        <dgm:presLayoutVars>
          <dgm:chMax val="7"/>
          <dgm:chPref val="7"/>
          <dgm:dir/>
        </dgm:presLayoutVars>
      </dgm:prSet>
      <dgm:spPr/>
    </dgm:pt>
    <dgm:pt modelId="{FB733BE4-F3DC-4447-9726-28A67E0E91DD}" type="pres">
      <dgm:prSet presAssocID="{7D9D1E19-25AD-439E-953D-F75B5CCB561C}" presName="Name1" presStyleCnt="0"/>
      <dgm:spPr/>
    </dgm:pt>
    <dgm:pt modelId="{A29AA43F-876D-4E91-B57B-618519E30DF3}" type="pres">
      <dgm:prSet presAssocID="{7D9D1E19-25AD-439E-953D-F75B5CCB561C}" presName="cycle" presStyleCnt="0"/>
      <dgm:spPr/>
    </dgm:pt>
    <dgm:pt modelId="{7202071D-27BE-40E8-A754-11EC2AD4AFE6}" type="pres">
      <dgm:prSet presAssocID="{7D9D1E19-25AD-439E-953D-F75B5CCB561C}" presName="srcNode" presStyleLbl="node1" presStyleIdx="0" presStyleCnt="5"/>
      <dgm:spPr/>
    </dgm:pt>
    <dgm:pt modelId="{9459CFD6-B3B9-4207-BE6C-BA90B1C1BCD2}" type="pres">
      <dgm:prSet presAssocID="{7D9D1E19-25AD-439E-953D-F75B5CCB561C}" presName="conn" presStyleLbl="parChTrans1D2" presStyleIdx="0" presStyleCnt="1"/>
      <dgm:spPr/>
    </dgm:pt>
    <dgm:pt modelId="{902C6573-D90E-407B-B67F-1D16CF6C7B42}" type="pres">
      <dgm:prSet presAssocID="{7D9D1E19-25AD-439E-953D-F75B5CCB561C}" presName="extraNode" presStyleLbl="node1" presStyleIdx="0" presStyleCnt="5"/>
      <dgm:spPr/>
    </dgm:pt>
    <dgm:pt modelId="{AF395620-3B09-4C6C-ABE0-C53AAF03CE6A}" type="pres">
      <dgm:prSet presAssocID="{7D9D1E19-25AD-439E-953D-F75B5CCB561C}" presName="dstNode" presStyleLbl="node1" presStyleIdx="0" presStyleCnt="5"/>
      <dgm:spPr/>
    </dgm:pt>
    <dgm:pt modelId="{8637C5CD-645C-4DE3-8AEE-7539AE75CECD}" type="pres">
      <dgm:prSet presAssocID="{B9057271-8D1C-4D0A-90BD-835E9DD43366}" presName="text_1" presStyleLbl="node1" presStyleIdx="0" presStyleCnt="5">
        <dgm:presLayoutVars>
          <dgm:bulletEnabled val="1"/>
        </dgm:presLayoutVars>
      </dgm:prSet>
      <dgm:spPr/>
    </dgm:pt>
    <dgm:pt modelId="{E6B0338D-7DCA-4F48-AE23-3EDE4E0E3430}" type="pres">
      <dgm:prSet presAssocID="{B9057271-8D1C-4D0A-90BD-835E9DD43366}" presName="accent_1" presStyleCnt="0"/>
      <dgm:spPr/>
    </dgm:pt>
    <dgm:pt modelId="{94FB3BC9-56F0-451F-9E29-FC205A5B6E20}" type="pres">
      <dgm:prSet presAssocID="{B9057271-8D1C-4D0A-90BD-835E9DD43366}" presName="accentRepeatNode" presStyleLbl="solidFgAcc1" presStyleIdx="0" presStyleCnt="5"/>
      <dgm:spPr/>
    </dgm:pt>
    <dgm:pt modelId="{086744B1-9421-4A5A-AC15-0DDE85B6D513}" type="pres">
      <dgm:prSet presAssocID="{4B1CAD6E-CD9B-479D-92D1-8FB9CAC5BE9D}" presName="text_2" presStyleLbl="node1" presStyleIdx="1" presStyleCnt="5">
        <dgm:presLayoutVars>
          <dgm:bulletEnabled val="1"/>
        </dgm:presLayoutVars>
      </dgm:prSet>
      <dgm:spPr/>
    </dgm:pt>
    <dgm:pt modelId="{9F31DA17-BEEB-422B-9F80-E0EBACBC6810}" type="pres">
      <dgm:prSet presAssocID="{4B1CAD6E-CD9B-479D-92D1-8FB9CAC5BE9D}" presName="accent_2" presStyleCnt="0"/>
      <dgm:spPr/>
    </dgm:pt>
    <dgm:pt modelId="{6B55AAE6-CBBD-4D8B-8DAA-7E657E58B37C}" type="pres">
      <dgm:prSet presAssocID="{4B1CAD6E-CD9B-479D-92D1-8FB9CAC5BE9D}" presName="accentRepeatNode" presStyleLbl="solidFgAcc1" presStyleIdx="1" presStyleCnt="5"/>
      <dgm:spPr/>
    </dgm:pt>
    <dgm:pt modelId="{9038A777-3AEE-41BB-8A14-85F24A6E3D83}" type="pres">
      <dgm:prSet presAssocID="{3B38646E-9882-42AB-8853-C8FBF5303756}" presName="text_3" presStyleLbl="node1" presStyleIdx="2" presStyleCnt="5">
        <dgm:presLayoutVars>
          <dgm:bulletEnabled val="1"/>
        </dgm:presLayoutVars>
      </dgm:prSet>
      <dgm:spPr/>
    </dgm:pt>
    <dgm:pt modelId="{1C878A10-3698-4218-A4E9-EBA2A1FCCA2B}" type="pres">
      <dgm:prSet presAssocID="{3B38646E-9882-42AB-8853-C8FBF5303756}" presName="accent_3" presStyleCnt="0"/>
      <dgm:spPr/>
    </dgm:pt>
    <dgm:pt modelId="{E38BCAFA-33F2-49A3-B202-4DF27EF658F0}" type="pres">
      <dgm:prSet presAssocID="{3B38646E-9882-42AB-8853-C8FBF5303756}" presName="accentRepeatNode" presStyleLbl="solidFgAcc1" presStyleIdx="2" presStyleCnt="5"/>
      <dgm:spPr/>
    </dgm:pt>
    <dgm:pt modelId="{376055F5-DD24-4B28-BEF2-F336A9194EC8}" type="pres">
      <dgm:prSet presAssocID="{F8493969-9688-48D8-8BB2-5C70275D7BA2}" presName="text_4" presStyleLbl="node1" presStyleIdx="3" presStyleCnt="5">
        <dgm:presLayoutVars>
          <dgm:bulletEnabled val="1"/>
        </dgm:presLayoutVars>
      </dgm:prSet>
      <dgm:spPr/>
    </dgm:pt>
    <dgm:pt modelId="{2F2A0481-5524-4AA5-B530-02E79C8F04C6}" type="pres">
      <dgm:prSet presAssocID="{F8493969-9688-48D8-8BB2-5C70275D7BA2}" presName="accent_4" presStyleCnt="0"/>
      <dgm:spPr/>
    </dgm:pt>
    <dgm:pt modelId="{223D2910-B5CE-4F0D-A488-9FEDF57BAC3D}" type="pres">
      <dgm:prSet presAssocID="{F8493969-9688-48D8-8BB2-5C70275D7BA2}" presName="accentRepeatNode" presStyleLbl="solidFgAcc1" presStyleIdx="3" presStyleCnt="5"/>
      <dgm:spPr/>
    </dgm:pt>
    <dgm:pt modelId="{1D81F551-65BC-4DB8-B37D-709E5D49C541}" type="pres">
      <dgm:prSet presAssocID="{1A16148B-36A0-480D-B7A6-042644370422}" presName="text_5" presStyleLbl="node1" presStyleIdx="4" presStyleCnt="5">
        <dgm:presLayoutVars>
          <dgm:bulletEnabled val="1"/>
        </dgm:presLayoutVars>
      </dgm:prSet>
      <dgm:spPr/>
    </dgm:pt>
    <dgm:pt modelId="{E4468D12-1BDB-42B3-99BE-2E97E1DAE75E}" type="pres">
      <dgm:prSet presAssocID="{1A16148B-36A0-480D-B7A6-042644370422}" presName="accent_5" presStyleCnt="0"/>
      <dgm:spPr/>
    </dgm:pt>
    <dgm:pt modelId="{CBE1162A-4E17-41C4-9401-F5370CF1418B}" type="pres">
      <dgm:prSet presAssocID="{1A16148B-36A0-480D-B7A6-042644370422}" presName="accentRepeatNode" presStyleLbl="solidFgAcc1" presStyleIdx="4" presStyleCnt="5"/>
      <dgm:spPr/>
    </dgm:pt>
  </dgm:ptLst>
  <dgm:cxnLst>
    <dgm:cxn modelId="{0FC45C1C-C7F8-49CD-BA4E-0B207DBB8A8B}" type="presOf" srcId="{B9057271-8D1C-4D0A-90BD-835E9DD43366}" destId="{8637C5CD-645C-4DE3-8AEE-7539AE75CECD}" srcOrd="0" destOrd="0" presId="urn:microsoft.com/office/officeart/2008/layout/VerticalCurvedList"/>
    <dgm:cxn modelId="{D4EB8135-C93A-4AC7-A066-5E0596B9E0BC}" type="presOf" srcId="{4B1CAD6E-CD9B-479D-92D1-8FB9CAC5BE9D}" destId="{086744B1-9421-4A5A-AC15-0DDE85B6D513}" srcOrd="0" destOrd="0" presId="urn:microsoft.com/office/officeart/2008/layout/VerticalCurvedList"/>
    <dgm:cxn modelId="{6666CA36-D81B-46CC-8589-9F6730A453E2}" type="presOf" srcId="{7D9D1E19-25AD-439E-953D-F75B5CCB561C}" destId="{81FE80DF-14A7-4CDE-AF5B-7DF805DF9D72}" srcOrd="0" destOrd="0" presId="urn:microsoft.com/office/officeart/2008/layout/VerticalCurvedList"/>
    <dgm:cxn modelId="{D519325D-6198-4B53-96AA-8F69CCE2F0C3}" type="presOf" srcId="{1A16148B-36A0-480D-B7A6-042644370422}" destId="{1D81F551-65BC-4DB8-B37D-709E5D49C541}" srcOrd="0" destOrd="0" presId="urn:microsoft.com/office/officeart/2008/layout/VerticalCurvedList"/>
    <dgm:cxn modelId="{5FFA7F8C-5367-4E09-94AD-D09A55FB28D4}" type="presOf" srcId="{F8493969-9688-48D8-8BB2-5C70275D7BA2}" destId="{376055F5-DD24-4B28-BEF2-F336A9194EC8}" srcOrd="0" destOrd="0" presId="urn:microsoft.com/office/officeart/2008/layout/VerticalCurvedList"/>
    <dgm:cxn modelId="{1582928C-4BFB-4985-BC74-43F93EEF1590}" srcId="{7D9D1E19-25AD-439E-953D-F75B5CCB561C}" destId="{F8493969-9688-48D8-8BB2-5C70275D7BA2}" srcOrd="3" destOrd="0" parTransId="{7B2624FE-8DC5-4871-8480-48411182538A}" sibTransId="{50DB0A61-65C3-4616-9A12-AB06902C6784}"/>
    <dgm:cxn modelId="{DD689BA4-9438-4BCB-A384-9CCAD7DEDDC1}" srcId="{7D9D1E19-25AD-439E-953D-F75B5CCB561C}" destId="{4B1CAD6E-CD9B-479D-92D1-8FB9CAC5BE9D}" srcOrd="1" destOrd="0" parTransId="{7E52C3B9-D462-42C9-82F8-300F9AD21B14}" sibTransId="{85F28E4C-F241-490E-8144-3F61AFFE8469}"/>
    <dgm:cxn modelId="{90E7C2A5-0404-47AD-924E-B96788F28871}" type="presOf" srcId="{3B38646E-9882-42AB-8853-C8FBF5303756}" destId="{9038A777-3AEE-41BB-8A14-85F24A6E3D83}" srcOrd="0" destOrd="0" presId="urn:microsoft.com/office/officeart/2008/layout/VerticalCurvedList"/>
    <dgm:cxn modelId="{3C8804AB-1E52-4362-8032-2E8917864765}" srcId="{7D9D1E19-25AD-439E-953D-F75B5CCB561C}" destId="{3B38646E-9882-42AB-8853-C8FBF5303756}" srcOrd="2" destOrd="0" parTransId="{33905284-0CD6-472D-9D41-DC4E807593BF}" sibTransId="{F3E7F086-2629-467A-A93B-306A37D9C858}"/>
    <dgm:cxn modelId="{D3BEBFAB-0DB9-44F2-9327-52807FD52B94}" srcId="{7D9D1E19-25AD-439E-953D-F75B5CCB561C}" destId="{1A16148B-36A0-480D-B7A6-042644370422}" srcOrd="4" destOrd="0" parTransId="{18702E95-0C16-4749-BEA0-DCB9681C0261}" sibTransId="{C2155D72-2147-4298-8CFB-997C1F65D346}"/>
    <dgm:cxn modelId="{525E81C9-D99C-4B6B-BD84-33DBE223C364}" srcId="{7D9D1E19-25AD-439E-953D-F75B5CCB561C}" destId="{B9057271-8D1C-4D0A-90BD-835E9DD43366}" srcOrd="0" destOrd="0" parTransId="{D347EC20-E480-4E92-BB09-F87426565AA7}" sibTransId="{2E5D630D-EBE2-4CE9-85E8-77FE82D97C00}"/>
    <dgm:cxn modelId="{0D5966F0-365A-4BD3-B439-825FE521EAB4}" type="presOf" srcId="{2E5D630D-EBE2-4CE9-85E8-77FE82D97C00}" destId="{9459CFD6-B3B9-4207-BE6C-BA90B1C1BCD2}" srcOrd="0" destOrd="0" presId="urn:microsoft.com/office/officeart/2008/layout/VerticalCurvedList"/>
    <dgm:cxn modelId="{0A9A8D80-2D9F-4AC6-B49E-1A863D0D31D5}" type="presParOf" srcId="{81FE80DF-14A7-4CDE-AF5B-7DF805DF9D72}" destId="{FB733BE4-F3DC-4447-9726-28A67E0E91DD}" srcOrd="0" destOrd="0" presId="urn:microsoft.com/office/officeart/2008/layout/VerticalCurvedList"/>
    <dgm:cxn modelId="{CDDB6875-A73D-4D6E-BE6F-B79C51BB8D66}" type="presParOf" srcId="{FB733BE4-F3DC-4447-9726-28A67E0E91DD}" destId="{A29AA43F-876D-4E91-B57B-618519E30DF3}" srcOrd="0" destOrd="0" presId="urn:microsoft.com/office/officeart/2008/layout/VerticalCurvedList"/>
    <dgm:cxn modelId="{A00AAF91-822F-4513-96CE-8637795262C7}" type="presParOf" srcId="{A29AA43F-876D-4E91-B57B-618519E30DF3}" destId="{7202071D-27BE-40E8-A754-11EC2AD4AFE6}" srcOrd="0" destOrd="0" presId="urn:microsoft.com/office/officeart/2008/layout/VerticalCurvedList"/>
    <dgm:cxn modelId="{D853EA59-7A45-49EF-B165-5DD1FA1BE61D}" type="presParOf" srcId="{A29AA43F-876D-4E91-B57B-618519E30DF3}" destId="{9459CFD6-B3B9-4207-BE6C-BA90B1C1BCD2}" srcOrd="1" destOrd="0" presId="urn:microsoft.com/office/officeart/2008/layout/VerticalCurvedList"/>
    <dgm:cxn modelId="{1075FA0F-BF51-4444-A109-B40A4E9C1D21}" type="presParOf" srcId="{A29AA43F-876D-4E91-B57B-618519E30DF3}" destId="{902C6573-D90E-407B-B67F-1D16CF6C7B42}" srcOrd="2" destOrd="0" presId="urn:microsoft.com/office/officeart/2008/layout/VerticalCurvedList"/>
    <dgm:cxn modelId="{CF1B8A2B-597C-436E-BABA-861E83C14EC2}" type="presParOf" srcId="{A29AA43F-876D-4E91-B57B-618519E30DF3}" destId="{AF395620-3B09-4C6C-ABE0-C53AAF03CE6A}" srcOrd="3" destOrd="0" presId="urn:microsoft.com/office/officeart/2008/layout/VerticalCurvedList"/>
    <dgm:cxn modelId="{86250189-A983-400A-A55F-B2337D6C1CED}" type="presParOf" srcId="{FB733BE4-F3DC-4447-9726-28A67E0E91DD}" destId="{8637C5CD-645C-4DE3-8AEE-7539AE75CECD}" srcOrd="1" destOrd="0" presId="urn:microsoft.com/office/officeart/2008/layout/VerticalCurvedList"/>
    <dgm:cxn modelId="{9BF03E7A-D2DE-4CE7-A001-F7918EF3DE46}" type="presParOf" srcId="{FB733BE4-F3DC-4447-9726-28A67E0E91DD}" destId="{E6B0338D-7DCA-4F48-AE23-3EDE4E0E3430}" srcOrd="2" destOrd="0" presId="urn:microsoft.com/office/officeart/2008/layout/VerticalCurvedList"/>
    <dgm:cxn modelId="{0BA3E808-38A1-4663-9175-0DE9E12C4B54}" type="presParOf" srcId="{E6B0338D-7DCA-4F48-AE23-3EDE4E0E3430}" destId="{94FB3BC9-56F0-451F-9E29-FC205A5B6E20}" srcOrd="0" destOrd="0" presId="urn:microsoft.com/office/officeart/2008/layout/VerticalCurvedList"/>
    <dgm:cxn modelId="{62D71DD1-6E5D-4FF8-A256-B8C3C8962367}" type="presParOf" srcId="{FB733BE4-F3DC-4447-9726-28A67E0E91DD}" destId="{086744B1-9421-4A5A-AC15-0DDE85B6D513}" srcOrd="3" destOrd="0" presId="urn:microsoft.com/office/officeart/2008/layout/VerticalCurvedList"/>
    <dgm:cxn modelId="{975976F5-00FE-4F34-B976-31F3EF795DCC}" type="presParOf" srcId="{FB733BE4-F3DC-4447-9726-28A67E0E91DD}" destId="{9F31DA17-BEEB-422B-9F80-E0EBACBC6810}" srcOrd="4" destOrd="0" presId="urn:microsoft.com/office/officeart/2008/layout/VerticalCurvedList"/>
    <dgm:cxn modelId="{F99196FF-A9F6-43E2-9BFD-0C20651C9CA1}" type="presParOf" srcId="{9F31DA17-BEEB-422B-9F80-E0EBACBC6810}" destId="{6B55AAE6-CBBD-4D8B-8DAA-7E657E58B37C}" srcOrd="0" destOrd="0" presId="urn:microsoft.com/office/officeart/2008/layout/VerticalCurvedList"/>
    <dgm:cxn modelId="{FE128CB1-DAED-4B17-8189-25ED796A3AF3}" type="presParOf" srcId="{FB733BE4-F3DC-4447-9726-28A67E0E91DD}" destId="{9038A777-3AEE-41BB-8A14-85F24A6E3D83}" srcOrd="5" destOrd="0" presId="urn:microsoft.com/office/officeart/2008/layout/VerticalCurvedList"/>
    <dgm:cxn modelId="{7033B20E-B339-47B8-9997-ACEDF36273AB}" type="presParOf" srcId="{FB733BE4-F3DC-4447-9726-28A67E0E91DD}" destId="{1C878A10-3698-4218-A4E9-EBA2A1FCCA2B}" srcOrd="6" destOrd="0" presId="urn:microsoft.com/office/officeart/2008/layout/VerticalCurvedList"/>
    <dgm:cxn modelId="{B4EDFBC8-FA80-4B8F-AAD4-2CAE7E1F8E82}" type="presParOf" srcId="{1C878A10-3698-4218-A4E9-EBA2A1FCCA2B}" destId="{E38BCAFA-33F2-49A3-B202-4DF27EF658F0}" srcOrd="0" destOrd="0" presId="urn:microsoft.com/office/officeart/2008/layout/VerticalCurvedList"/>
    <dgm:cxn modelId="{525061F1-0D69-49E7-A1F1-F66D27239F60}" type="presParOf" srcId="{FB733BE4-F3DC-4447-9726-28A67E0E91DD}" destId="{376055F5-DD24-4B28-BEF2-F336A9194EC8}" srcOrd="7" destOrd="0" presId="urn:microsoft.com/office/officeart/2008/layout/VerticalCurvedList"/>
    <dgm:cxn modelId="{E259D5DF-D17A-4616-AA4A-BF1342A8260A}" type="presParOf" srcId="{FB733BE4-F3DC-4447-9726-28A67E0E91DD}" destId="{2F2A0481-5524-4AA5-B530-02E79C8F04C6}" srcOrd="8" destOrd="0" presId="urn:microsoft.com/office/officeart/2008/layout/VerticalCurvedList"/>
    <dgm:cxn modelId="{24C48017-83BE-45C3-89BA-BA3E91E81E1C}" type="presParOf" srcId="{2F2A0481-5524-4AA5-B530-02E79C8F04C6}" destId="{223D2910-B5CE-4F0D-A488-9FEDF57BAC3D}" srcOrd="0" destOrd="0" presId="urn:microsoft.com/office/officeart/2008/layout/VerticalCurvedList"/>
    <dgm:cxn modelId="{E722F515-6D94-45F7-9895-0C0A1C291647}" type="presParOf" srcId="{FB733BE4-F3DC-4447-9726-28A67E0E91DD}" destId="{1D81F551-65BC-4DB8-B37D-709E5D49C541}" srcOrd="9" destOrd="0" presId="urn:microsoft.com/office/officeart/2008/layout/VerticalCurvedList"/>
    <dgm:cxn modelId="{AE5B299B-C28D-4342-AF09-0A2D8A8D37FB}" type="presParOf" srcId="{FB733BE4-F3DC-4447-9726-28A67E0E91DD}" destId="{E4468D12-1BDB-42B3-99BE-2E97E1DAE75E}" srcOrd="10" destOrd="0" presId="urn:microsoft.com/office/officeart/2008/layout/VerticalCurvedList"/>
    <dgm:cxn modelId="{75588A57-BFD2-4348-9A87-F4BF71102E53}" type="presParOf" srcId="{E4468D12-1BDB-42B3-99BE-2E97E1DAE75E}" destId="{CBE1162A-4E17-41C4-9401-F5370CF141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377100-27F4-4530-B2CA-5A824073C650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C3F8F639-C5A2-4628-AC15-C553E4015E4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AU" sz="2100"/>
            <a:t>Demography</a:t>
          </a:r>
        </a:p>
      </dgm:t>
    </dgm:pt>
    <dgm:pt modelId="{97BD7A18-EC18-409F-9993-2B8FB06A402B}" type="parTrans" cxnId="{8D5F640F-0390-47BA-9EC7-75551BBF852E}">
      <dgm:prSet/>
      <dgm:spPr/>
      <dgm:t>
        <a:bodyPr/>
        <a:lstStyle/>
        <a:p>
          <a:endParaRPr lang="en-AU"/>
        </a:p>
      </dgm:t>
    </dgm:pt>
    <dgm:pt modelId="{F7CF7956-1FB0-4BA0-AE2E-7A05DE9EE787}" type="sibTrans" cxnId="{8D5F640F-0390-47BA-9EC7-75551BBF852E}">
      <dgm:prSet/>
      <dgm:spPr/>
      <dgm:t>
        <a:bodyPr/>
        <a:lstStyle/>
        <a:p>
          <a:endParaRPr lang="en-AU"/>
        </a:p>
      </dgm:t>
    </dgm:pt>
    <dgm:pt modelId="{BD4F3BE2-5CCE-4E5C-8814-201AFD14F75A}">
      <dgm:prSet phldrT="[Text]"/>
      <dgm:spPr>
        <a:solidFill>
          <a:srgbClr val="FFC000"/>
        </a:solidFill>
      </dgm:spPr>
      <dgm:t>
        <a:bodyPr/>
        <a:lstStyle/>
        <a:p>
          <a:r>
            <a:rPr lang="en-AU"/>
            <a:t>Expectations</a:t>
          </a:r>
        </a:p>
      </dgm:t>
    </dgm:pt>
    <dgm:pt modelId="{D9CCFD8A-8182-4B56-8532-C963537021C5}" type="parTrans" cxnId="{70451F4B-10DB-455A-BBB3-8FCFA6B19FCC}">
      <dgm:prSet/>
      <dgm:spPr/>
      <dgm:t>
        <a:bodyPr/>
        <a:lstStyle/>
        <a:p>
          <a:endParaRPr lang="en-AU"/>
        </a:p>
      </dgm:t>
    </dgm:pt>
    <dgm:pt modelId="{4F9448A8-99A9-4F73-BBF7-43C9EDF195FB}" type="sibTrans" cxnId="{70451F4B-10DB-455A-BBB3-8FCFA6B19FCC}">
      <dgm:prSet/>
      <dgm:spPr/>
      <dgm:t>
        <a:bodyPr/>
        <a:lstStyle/>
        <a:p>
          <a:endParaRPr lang="en-AU"/>
        </a:p>
      </dgm:t>
    </dgm:pt>
    <dgm:pt modelId="{19118977-1F77-4F76-B89A-729FE99F9A6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AU" sz="2100"/>
            <a:t>Attitude towards topic</a:t>
          </a:r>
        </a:p>
      </dgm:t>
    </dgm:pt>
    <dgm:pt modelId="{24B19AEA-C866-4F97-944D-C311D58AF55C}" type="parTrans" cxnId="{FA98C94A-62E8-45D0-B2F3-93611E9D0485}">
      <dgm:prSet/>
      <dgm:spPr/>
      <dgm:t>
        <a:bodyPr/>
        <a:lstStyle/>
        <a:p>
          <a:endParaRPr lang="en-AU"/>
        </a:p>
      </dgm:t>
    </dgm:pt>
    <dgm:pt modelId="{CFCB319B-E196-4389-87DE-14C948D23EDE}" type="sibTrans" cxnId="{FA98C94A-62E8-45D0-B2F3-93611E9D0485}">
      <dgm:prSet/>
      <dgm:spPr/>
      <dgm:t>
        <a:bodyPr/>
        <a:lstStyle/>
        <a:p>
          <a:endParaRPr lang="en-AU"/>
        </a:p>
      </dgm:t>
    </dgm:pt>
    <dgm:pt modelId="{A81EFC57-DF38-45D4-AB0E-839F64DFF328}">
      <dgm:prSet phldrT="[Text]"/>
      <dgm:spPr>
        <a:solidFill>
          <a:srgbClr val="7030A0"/>
        </a:solidFill>
      </dgm:spPr>
      <dgm:t>
        <a:bodyPr/>
        <a:lstStyle/>
        <a:p>
          <a:r>
            <a:rPr lang="en-AU"/>
            <a:t>Willingness to come</a:t>
          </a:r>
        </a:p>
      </dgm:t>
    </dgm:pt>
    <dgm:pt modelId="{7A981991-F0E2-4BA2-9512-78240D23DBB7}" type="parTrans" cxnId="{89E8DD0E-5DBE-4105-A27F-5D87623F82B1}">
      <dgm:prSet/>
      <dgm:spPr/>
      <dgm:t>
        <a:bodyPr/>
        <a:lstStyle/>
        <a:p>
          <a:endParaRPr lang="en-AU"/>
        </a:p>
      </dgm:t>
    </dgm:pt>
    <dgm:pt modelId="{04FE2343-FCB7-4510-9FC2-FBE03A77CB92}" type="sibTrans" cxnId="{89E8DD0E-5DBE-4105-A27F-5D87623F82B1}">
      <dgm:prSet/>
      <dgm:spPr/>
      <dgm:t>
        <a:bodyPr/>
        <a:lstStyle/>
        <a:p>
          <a:endParaRPr lang="en-AU"/>
        </a:p>
      </dgm:t>
    </dgm:pt>
    <dgm:pt modelId="{5C0A71DF-D807-47A1-B336-FAAE2B9977D2}">
      <dgm:prSet phldrT="[Text]"/>
      <dgm:spPr>
        <a:solidFill>
          <a:srgbClr val="C00000"/>
        </a:solidFill>
      </dgm:spPr>
      <dgm:t>
        <a:bodyPr/>
        <a:lstStyle/>
        <a:p>
          <a:r>
            <a:rPr lang="en-AU"/>
            <a:t>Knowledge of the topic</a:t>
          </a:r>
        </a:p>
      </dgm:t>
    </dgm:pt>
    <dgm:pt modelId="{93421892-BCDC-4FFA-8C37-C7E4EC4CFFC6}" type="parTrans" cxnId="{48392931-3C67-43B6-AF7B-157A12A8A2A0}">
      <dgm:prSet/>
      <dgm:spPr/>
      <dgm:t>
        <a:bodyPr/>
        <a:lstStyle/>
        <a:p>
          <a:endParaRPr lang="en-AU"/>
        </a:p>
      </dgm:t>
    </dgm:pt>
    <dgm:pt modelId="{56F89FA7-2CA3-4612-B7BF-2E1EE3FC7762}" type="sibTrans" cxnId="{48392931-3C67-43B6-AF7B-157A12A8A2A0}">
      <dgm:prSet/>
      <dgm:spPr/>
      <dgm:t>
        <a:bodyPr/>
        <a:lstStyle/>
        <a:p>
          <a:endParaRPr lang="en-AU"/>
        </a:p>
      </dgm:t>
    </dgm:pt>
    <dgm:pt modelId="{DFE43E4C-2ACD-4C93-BC67-2E6CB4A5402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AU" sz="2100"/>
            <a:t>Audience Size</a:t>
          </a:r>
        </a:p>
      </dgm:t>
    </dgm:pt>
    <dgm:pt modelId="{F0F34366-0CC8-4CCC-AA71-2BC1C958FAC9}" type="parTrans" cxnId="{07F3EC86-06E8-4CA1-94E8-B13FC5FE3DF8}">
      <dgm:prSet/>
      <dgm:spPr/>
      <dgm:t>
        <a:bodyPr/>
        <a:lstStyle/>
        <a:p>
          <a:endParaRPr lang="en-AU"/>
        </a:p>
      </dgm:t>
    </dgm:pt>
    <dgm:pt modelId="{D57C515B-6531-4A82-8CC0-BDFAF65BBBEC}" type="sibTrans" cxnId="{07F3EC86-06E8-4CA1-94E8-B13FC5FE3DF8}">
      <dgm:prSet/>
      <dgm:spPr/>
      <dgm:t>
        <a:bodyPr/>
        <a:lstStyle/>
        <a:p>
          <a:endParaRPr lang="en-AU"/>
        </a:p>
      </dgm:t>
    </dgm:pt>
    <dgm:pt modelId="{63CBE5DF-BC38-40E0-BE5F-0B0EF585EF15}" type="pres">
      <dgm:prSet presAssocID="{03377100-27F4-4530-B2CA-5A824073C650}" presName="Name0" presStyleCnt="0">
        <dgm:presLayoutVars>
          <dgm:dir/>
          <dgm:resizeHandles val="exact"/>
        </dgm:presLayoutVars>
      </dgm:prSet>
      <dgm:spPr/>
    </dgm:pt>
    <dgm:pt modelId="{4DD1A199-DCB3-4E65-B4C0-0651BC81B391}" type="pres">
      <dgm:prSet presAssocID="{C3F8F639-C5A2-4628-AC15-C553E4015E41}" presName="node" presStyleLbl="node1" presStyleIdx="0" presStyleCnt="6" custScaleX="105196">
        <dgm:presLayoutVars>
          <dgm:bulletEnabled val="1"/>
        </dgm:presLayoutVars>
      </dgm:prSet>
      <dgm:spPr/>
    </dgm:pt>
    <dgm:pt modelId="{98755480-229B-498B-980F-158AFE313783}" type="pres">
      <dgm:prSet presAssocID="{F7CF7956-1FB0-4BA0-AE2E-7A05DE9EE787}" presName="sibTrans" presStyleCnt="0"/>
      <dgm:spPr/>
    </dgm:pt>
    <dgm:pt modelId="{CB1A555E-95AC-49CC-A647-AE69F74CF13A}" type="pres">
      <dgm:prSet presAssocID="{BD4F3BE2-5CCE-4E5C-8814-201AFD14F75A}" presName="node" presStyleLbl="node1" presStyleIdx="1" presStyleCnt="6">
        <dgm:presLayoutVars>
          <dgm:bulletEnabled val="1"/>
        </dgm:presLayoutVars>
      </dgm:prSet>
      <dgm:spPr/>
    </dgm:pt>
    <dgm:pt modelId="{88853791-83FB-464F-93BB-C4A9A1356617}" type="pres">
      <dgm:prSet presAssocID="{4F9448A8-99A9-4F73-BBF7-43C9EDF195FB}" presName="sibTrans" presStyleCnt="0"/>
      <dgm:spPr/>
    </dgm:pt>
    <dgm:pt modelId="{428F3223-7E0A-4DE4-8A6D-A0E86ADCB02E}" type="pres">
      <dgm:prSet presAssocID="{19118977-1F77-4F76-B89A-729FE99F9A67}" presName="node" presStyleLbl="node1" presStyleIdx="2" presStyleCnt="6">
        <dgm:presLayoutVars>
          <dgm:bulletEnabled val="1"/>
        </dgm:presLayoutVars>
      </dgm:prSet>
      <dgm:spPr/>
    </dgm:pt>
    <dgm:pt modelId="{278EB7BE-284B-4177-A1E1-76DB64E86A54}" type="pres">
      <dgm:prSet presAssocID="{CFCB319B-E196-4389-87DE-14C948D23EDE}" presName="sibTrans" presStyleCnt="0"/>
      <dgm:spPr/>
    </dgm:pt>
    <dgm:pt modelId="{D8180F44-7CF4-4058-B045-05EF2E792B91}" type="pres">
      <dgm:prSet presAssocID="{DFE43E4C-2ACD-4C93-BC67-2E6CB4A5402B}" presName="node" presStyleLbl="node1" presStyleIdx="3" presStyleCnt="6">
        <dgm:presLayoutVars>
          <dgm:bulletEnabled val="1"/>
        </dgm:presLayoutVars>
      </dgm:prSet>
      <dgm:spPr/>
    </dgm:pt>
    <dgm:pt modelId="{123F05BB-57F8-48B4-9DF1-50EE2541FDE9}" type="pres">
      <dgm:prSet presAssocID="{D57C515B-6531-4A82-8CC0-BDFAF65BBBEC}" presName="sibTrans" presStyleCnt="0"/>
      <dgm:spPr/>
    </dgm:pt>
    <dgm:pt modelId="{70C377C6-5C66-4FDC-AA4A-746248F000C3}" type="pres">
      <dgm:prSet presAssocID="{A81EFC57-DF38-45D4-AB0E-839F64DFF328}" presName="node" presStyleLbl="node1" presStyleIdx="4" presStyleCnt="6">
        <dgm:presLayoutVars>
          <dgm:bulletEnabled val="1"/>
        </dgm:presLayoutVars>
      </dgm:prSet>
      <dgm:spPr/>
    </dgm:pt>
    <dgm:pt modelId="{CCC70EA5-8881-4BDB-B04D-387C04D189E8}" type="pres">
      <dgm:prSet presAssocID="{04FE2343-FCB7-4510-9FC2-FBE03A77CB92}" presName="sibTrans" presStyleCnt="0"/>
      <dgm:spPr/>
    </dgm:pt>
    <dgm:pt modelId="{6A0BDE89-6652-42E1-989F-212EA9E65C31}" type="pres">
      <dgm:prSet presAssocID="{5C0A71DF-D807-47A1-B336-FAAE2B9977D2}" presName="node" presStyleLbl="node1" presStyleIdx="5" presStyleCnt="6">
        <dgm:presLayoutVars>
          <dgm:bulletEnabled val="1"/>
        </dgm:presLayoutVars>
      </dgm:prSet>
      <dgm:spPr/>
    </dgm:pt>
  </dgm:ptLst>
  <dgm:cxnLst>
    <dgm:cxn modelId="{89E8DD0E-5DBE-4105-A27F-5D87623F82B1}" srcId="{03377100-27F4-4530-B2CA-5A824073C650}" destId="{A81EFC57-DF38-45D4-AB0E-839F64DFF328}" srcOrd="4" destOrd="0" parTransId="{7A981991-F0E2-4BA2-9512-78240D23DBB7}" sibTransId="{04FE2343-FCB7-4510-9FC2-FBE03A77CB92}"/>
    <dgm:cxn modelId="{8D5F640F-0390-47BA-9EC7-75551BBF852E}" srcId="{03377100-27F4-4530-B2CA-5A824073C650}" destId="{C3F8F639-C5A2-4628-AC15-C553E4015E41}" srcOrd="0" destOrd="0" parTransId="{97BD7A18-EC18-409F-9993-2B8FB06A402B}" sibTransId="{F7CF7956-1FB0-4BA0-AE2E-7A05DE9EE787}"/>
    <dgm:cxn modelId="{48392931-3C67-43B6-AF7B-157A12A8A2A0}" srcId="{03377100-27F4-4530-B2CA-5A824073C650}" destId="{5C0A71DF-D807-47A1-B336-FAAE2B9977D2}" srcOrd="5" destOrd="0" parTransId="{93421892-BCDC-4FFA-8C37-C7E4EC4CFFC6}" sibTransId="{56F89FA7-2CA3-4612-B7BF-2E1EE3FC7762}"/>
    <dgm:cxn modelId="{FA98C94A-62E8-45D0-B2F3-93611E9D0485}" srcId="{03377100-27F4-4530-B2CA-5A824073C650}" destId="{19118977-1F77-4F76-B89A-729FE99F9A67}" srcOrd="2" destOrd="0" parTransId="{24B19AEA-C866-4F97-944D-C311D58AF55C}" sibTransId="{CFCB319B-E196-4389-87DE-14C948D23EDE}"/>
    <dgm:cxn modelId="{70451F4B-10DB-455A-BBB3-8FCFA6B19FCC}" srcId="{03377100-27F4-4530-B2CA-5A824073C650}" destId="{BD4F3BE2-5CCE-4E5C-8814-201AFD14F75A}" srcOrd="1" destOrd="0" parTransId="{D9CCFD8A-8182-4B56-8532-C963537021C5}" sibTransId="{4F9448A8-99A9-4F73-BBF7-43C9EDF195FB}"/>
    <dgm:cxn modelId="{1B12CC55-D464-4853-B3B2-9446781B4546}" type="presOf" srcId="{C3F8F639-C5A2-4628-AC15-C553E4015E41}" destId="{4DD1A199-DCB3-4E65-B4C0-0651BC81B391}" srcOrd="0" destOrd="0" presId="urn:microsoft.com/office/officeart/2005/8/layout/hList6"/>
    <dgm:cxn modelId="{E81C177C-839B-45F7-86B1-3D877BB6F39D}" type="presOf" srcId="{5C0A71DF-D807-47A1-B336-FAAE2B9977D2}" destId="{6A0BDE89-6652-42E1-989F-212EA9E65C31}" srcOrd="0" destOrd="0" presId="urn:microsoft.com/office/officeart/2005/8/layout/hList6"/>
    <dgm:cxn modelId="{07F3EC86-06E8-4CA1-94E8-B13FC5FE3DF8}" srcId="{03377100-27F4-4530-B2CA-5A824073C650}" destId="{DFE43E4C-2ACD-4C93-BC67-2E6CB4A5402B}" srcOrd="3" destOrd="0" parTransId="{F0F34366-0CC8-4CCC-AA71-2BC1C958FAC9}" sibTransId="{D57C515B-6531-4A82-8CC0-BDFAF65BBBEC}"/>
    <dgm:cxn modelId="{FDF07BA3-7176-4C96-B4F4-1D5738374929}" type="presOf" srcId="{03377100-27F4-4530-B2CA-5A824073C650}" destId="{63CBE5DF-BC38-40E0-BE5F-0B0EF585EF15}" srcOrd="0" destOrd="0" presId="urn:microsoft.com/office/officeart/2005/8/layout/hList6"/>
    <dgm:cxn modelId="{DE2A81AC-DF70-433C-AD64-F16D1F0E9CF9}" type="presOf" srcId="{DFE43E4C-2ACD-4C93-BC67-2E6CB4A5402B}" destId="{D8180F44-7CF4-4058-B045-05EF2E792B91}" srcOrd="0" destOrd="0" presId="urn:microsoft.com/office/officeart/2005/8/layout/hList6"/>
    <dgm:cxn modelId="{974DC8AD-17B0-43EE-B12F-E2730133CBE9}" type="presOf" srcId="{19118977-1F77-4F76-B89A-729FE99F9A67}" destId="{428F3223-7E0A-4DE4-8A6D-A0E86ADCB02E}" srcOrd="0" destOrd="0" presId="urn:microsoft.com/office/officeart/2005/8/layout/hList6"/>
    <dgm:cxn modelId="{E0A5CBB8-DFD2-4407-AABF-974338D53B57}" type="presOf" srcId="{BD4F3BE2-5CCE-4E5C-8814-201AFD14F75A}" destId="{CB1A555E-95AC-49CC-A647-AE69F74CF13A}" srcOrd="0" destOrd="0" presId="urn:microsoft.com/office/officeart/2005/8/layout/hList6"/>
    <dgm:cxn modelId="{C652C1C2-C3D7-40B1-B049-409C65FDBE97}" type="presOf" srcId="{A81EFC57-DF38-45D4-AB0E-839F64DFF328}" destId="{70C377C6-5C66-4FDC-AA4A-746248F000C3}" srcOrd="0" destOrd="0" presId="urn:microsoft.com/office/officeart/2005/8/layout/hList6"/>
    <dgm:cxn modelId="{41C709C0-CF72-4069-BC8A-03C5D2AF6E7A}" type="presParOf" srcId="{63CBE5DF-BC38-40E0-BE5F-0B0EF585EF15}" destId="{4DD1A199-DCB3-4E65-B4C0-0651BC81B391}" srcOrd="0" destOrd="0" presId="urn:microsoft.com/office/officeart/2005/8/layout/hList6"/>
    <dgm:cxn modelId="{F5ECD2F4-4119-4F0B-AEA7-611EE3464C63}" type="presParOf" srcId="{63CBE5DF-BC38-40E0-BE5F-0B0EF585EF15}" destId="{98755480-229B-498B-980F-158AFE313783}" srcOrd="1" destOrd="0" presId="urn:microsoft.com/office/officeart/2005/8/layout/hList6"/>
    <dgm:cxn modelId="{F5CA3844-A436-423C-A32D-B2F9F825F6A5}" type="presParOf" srcId="{63CBE5DF-BC38-40E0-BE5F-0B0EF585EF15}" destId="{CB1A555E-95AC-49CC-A647-AE69F74CF13A}" srcOrd="2" destOrd="0" presId="urn:microsoft.com/office/officeart/2005/8/layout/hList6"/>
    <dgm:cxn modelId="{8F0FC937-7B36-4FEC-8DDB-0D29FC427790}" type="presParOf" srcId="{63CBE5DF-BC38-40E0-BE5F-0B0EF585EF15}" destId="{88853791-83FB-464F-93BB-C4A9A1356617}" srcOrd="3" destOrd="0" presId="urn:microsoft.com/office/officeart/2005/8/layout/hList6"/>
    <dgm:cxn modelId="{647C6CE0-D398-4F91-84C7-C8A06A8C5DF2}" type="presParOf" srcId="{63CBE5DF-BC38-40E0-BE5F-0B0EF585EF15}" destId="{428F3223-7E0A-4DE4-8A6D-A0E86ADCB02E}" srcOrd="4" destOrd="0" presId="urn:microsoft.com/office/officeart/2005/8/layout/hList6"/>
    <dgm:cxn modelId="{EAC24EB7-095A-4B56-AF93-4A836466C509}" type="presParOf" srcId="{63CBE5DF-BC38-40E0-BE5F-0B0EF585EF15}" destId="{278EB7BE-284B-4177-A1E1-76DB64E86A54}" srcOrd="5" destOrd="0" presId="urn:microsoft.com/office/officeart/2005/8/layout/hList6"/>
    <dgm:cxn modelId="{E26FF3FF-50BB-4C1B-9442-95F484F370C8}" type="presParOf" srcId="{63CBE5DF-BC38-40E0-BE5F-0B0EF585EF15}" destId="{D8180F44-7CF4-4058-B045-05EF2E792B91}" srcOrd="6" destOrd="0" presId="urn:microsoft.com/office/officeart/2005/8/layout/hList6"/>
    <dgm:cxn modelId="{E9032729-CF58-47D1-999C-6D88DB6C3785}" type="presParOf" srcId="{63CBE5DF-BC38-40E0-BE5F-0B0EF585EF15}" destId="{123F05BB-57F8-48B4-9DF1-50EE2541FDE9}" srcOrd="7" destOrd="0" presId="urn:microsoft.com/office/officeart/2005/8/layout/hList6"/>
    <dgm:cxn modelId="{8DDDC91D-A018-4DCB-AC01-3F4327ED8F9D}" type="presParOf" srcId="{63CBE5DF-BC38-40E0-BE5F-0B0EF585EF15}" destId="{70C377C6-5C66-4FDC-AA4A-746248F000C3}" srcOrd="8" destOrd="0" presId="urn:microsoft.com/office/officeart/2005/8/layout/hList6"/>
    <dgm:cxn modelId="{F1EF0F76-4CF6-4AF2-B1F7-3FD0B4704FAD}" type="presParOf" srcId="{63CBE5DF-BC38-40E0-BE5F-0B0EF585EF15}" destId="{CCC70EA5-8881-4BDB-B04D-387C04D189E8}" srcOrd="9" destOrd="0" presId="urn:microsoft.com/office/officeart/2005/8/layout/hList6"/>
    <dgm:cxn modelId="{6FF7FF99-A74B-49E2-9CA5-B40A270D22DA}" type="presParOf" srcId="{63CBE5DF-BC38-40E0-BE5F-0B0EF585EF15}" destId="{6A0BDE89-6652-42E1-989F-212EA9E65C31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BD9DDB-505A-4FF3-A46D-840FCE465A2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F777BCC4-D060-4F4C-AAAF-34C85314DDCE}">
      <dgm:prSet phldrT="[Text]"/>
      <dgm:spPr/>
      <dgm:t>
        <a:bodyPr/>
        <a:lstStyle/>
        <a:p>
          <a:r>
            <a:rPr lang="en-AU"/>
            <a:t>Physical accessibility  </a:t>
          </a:r>
        </a:p>
      </dgm:t>
    </dgm:pt>
    <dgm:pt modelId="{F73273BF-09C2-4CF9-A032-5D4CD6C02594}" type="parTrans" cxnId="{BB8911EC-22C0-472A-B27C-AA08E66D7162}">
      <dgm:prSet/>
      <dgm:spPr/>
      <dgm:t>
        <a:bodyPr/>
        <a:lstStyle/>
        <a:p>
          <a:endParaRPr lang="en-AU"/>
        </a:p>
      </dgm:t>
    </dgm:pt>
    <dgm:pt modelId="{75C4786A-59BC-4FD9-8644-8A65A6119846}" type="sibTrans" cxnId="{BB8911EC-22C0-472A-B27C-AA08E66D7162}">
      <dgm:prSet/>
      <dgm:spPr/>
      <dgm:t>
        <a:bodyPr/>
        <a:lstStyle/>
        <a:p>
          <a:endParaRPr lang="en-AU"/>
        </a:p>
      </dgm:t>
    </dgm:pt>
    <dgm:pt modelId="{1D4AB884-5AFD-4BFE-86AF-2E788831F24E}">
      <dgm:prSet phldrT="[Text]"/>
      <dgm:spPr/>
      <dgm:t>
        <a:bodyPr/>
        <a:lstStyle/>
        <a:p>
          <a:r>
            <a:rPr lang="en-AU"/>
            <a:t>Access to amenities </a:t>
          </a:r>
        </a:p>
      </dgm:t>
    </dgm:pt>
    <dgm:pt modelId="{74B28636-E778-4A57-968F-7108003D71D8}" type="parTrans" cxnId="{6F85F841-BA31-49B8-A9DE-8C50CFAC9420}">
      <dgm:prSet/>
      <dgm:spPr/>
      <dgm:t>
        <a:bodyPr/>
        <a:lstStyle/>
        <a:p>
          <a:endParaRPr lang="en-AU"/>
        </a:p>
      </dgm:t>
    </dgm:pt>
    <dgm:pt modelId="{EB45545B-BDF0-4A01-8C44-F4836531F41A}" type="sibTrans" cxnId="{6F85F841-BA31-49B8-A9DE-8C50CFAC9420}">
      <dgm:prSet/>
      <dgm:spPr/>
      <dgm:t>
        <a:bodyPr/>
        <a:lstStyle/>
        <a:p>
          <a:endParaRPr lang="en-AU"/>
        </a:p>
      </dgm:t>
    </dgm:pt>
    <dgm:pt modelId="{9D1C4260-1E65-4786-BF51-1005F10720A8}">
      <dgm:prSet phldrT="[Text]"/>
      <dgm:spPr/>
      <dgm:t>
        <a:bodyPr/>
        <a:lstStyle/>
        <a:p>
          <a:r>
            <a:rPr lang="en-AU"/>
            <a:t>Reasonably priced </a:t>
          </a:r>
        </a:p>
      </dgm:t>
    </dgm:pt>
    <dgm:pt modelId="{B8950600-8452-41D6-B57B-6685D54627BF}" type="parTrans" cxnId="{EC450442-B5D3-44BE-9CDA-4D298CC0825A}">
      <dgm:prSet/>
      <dgm:spPr/>
      <dgm:t>
        <a:bodyPr/>
        <a:lstStyle/>
        <a:p>
          <a:endParaRPr lang="en-AU"/>
        </a:p>
      </dgm:t>
    </dgm:pt>
    <dgm:pt modelId="{0AE3B403-5C69-4499-867A-3F8EC7911449}" type="sibTrans" cxnId="{EC450442-B5D3-44BE-9CDA-4D298CC0825A}">
      <dgm:prSet/>
      <dgm:spPr/>
      <dgm:t>
        <a:bodyPr/>
        <a:lstStyle/>
        <a:p>
          <a:endParaRPr lang="en-AU"/>
        </a:p>
      </dgm:t>
    </dgm:pt>
    <dgm:pt modelId="{55A7084F-36CD-4B86-946E-4E6C35EE65D6}">
      <dgm:prSet/>
      <dgm:spPr/>
      <dgm:t>
        <a:bodyPr/>
        <a:lstStyle/>
        <a:p>
          <a:r>
            <a:rPr lang="en-AU"/>
            <a:t>Health and safety </a:t>
          </a:r>
        </a:p>
      </dgm:t>
    </dgm:pt>
    <dgm:pt modelId="{DD8108A7-B4B6-4542-9CE3-9BB24ECE026A}" type="parTrans" cxnId="{B8BFD7DD-B7D1-42BF-87C1-F02E618634D9}">
      <dgm:prSet/>
      <dgm:spPr/>
      <dgm:t>
        <a:bodyPr/>
        <a:lstStyle/>
        <a:p>
          <a:endParaRPr lang="en-AU"/>
        </a:p>
      </dgm:t>
    </dgm:pt>
    <dgm:pt modelId="{79B6809C-DD3E-4994-B8FC-ED792B92523C}" type="sibTrans" cxnId="{B8BFD7DD-B7D1-42BF-87C1-F02E618634D9}">
      <dgm:prSet/>
      <dgm:spPr/>
      <dgm:t>
        <a:bodyPr/>
        <a:lstStyle/>
        <a:p>
          <a:endParaRPr lang="en-AU"/>
        </a:p>
      </dgm:t>
    </dgm:pt>
    <dgm:pt modelId="{D112F3CB-2F38-4008-B808-E92C66EA2E9B}">
      <dgm:prSet/>
      <dgm:spPr/>
      <dgm:t>
        <a:bodyPr/>
        <a:lstStyle/>
        <a:p>
          <a:r>
            <a:rPr lang="en-AU"/>
            <a:t>Equipment/technology </a:t>
          </a:r>
        </a:p>
      </dgm:t>
    </dgm:pt>
    <dgm:pt modelId="{28E8CD26-9AD8-4857-B213-613BC1C10A7E}" type="parTrans" cxnId="{9756BDB1-477F-4FE8-AC22-6BDFD15278A2}">
      <dgm:prSet/>
      <dgm:spPr/>
      <dgm:t>
        <a:bodyPr/>
        <a:lstStyle/>
        <a:p>
          <a:endParaRPr lang="en-AU"/>
        </a:p>
      </dgm:t>
    </dgm:pt>
    <dgm:pt modelId="{EAB66E19-0BE1-4241-80BB-75C2DE6C9634}" type="sibTrans" cxnId="{9756BDB1-477F-4FE8-AC22-6BDFD15278A2}">
      <dgm:prSet/>
      <dgm:spPr/>
      <dgm:t>
        <a:bodyPr/>
        <a:lstStyle/>
        <a:p>
          <a:endParaRPr lang="en-AU"/>
        </a:p>
      </dgm:t>
    </dgm:pt>
    <dgm:pt modelId="{8FA5C02C-F0F0-4275-8D9E-6A2653569272}" type="pres">
      <dgm:prSet presAssocID="{44BD9DDB-505A-4FF3-A46D-840FCE465A2D}" presName="vert0" presStyleCnt="0">
        <dgm:presLayoutVars>
          <dgm:dir/>
          <dgm:animOne val="branch"/>
          <dgm:animLvl val="lvl"/>
        </dgm:presLayoutVars>
      </dgm:prSet>
      <dgm:spPr/>
    </dgm:pt>
    <dgm:pt modelId="{4EBA17C3-4C79-4301-B72D-7F98979B7318}" type="pres">
      <dgm:prSet presAssocID="{F777BCC4-D060-4F4C-AAAF-34C85314DDCE}" presName="thickLine" presStyleLbl="alignNode1" presStyleIdx="0" presStyleCnt="5"/>
      <dgm:spPr/>
    </dgm:pt>
    <dgm:pt modelId="{C95C1963-2248-46D3-9C70-CD98D4D9EC76}" type="pres">
      <dgm:prSet presAssocID="{F777BCC4-D060-4F4C-AAAF-34C85314DDCE}" presName="horz1" presStyleCnt="0"/>
      <dgm:spPr/>
    </dgm:pt>
    <dgm:pt modelId="{E40D9AB3-9500-4817-9D24-E7DF75192112}" type="pres">
      <dgm:prSet presAssocID="{F777BCC4-D060-4F4C-AAAF-34C85314DDCE}" presName="tx1" presStyleLbl="revTx" presStyleIdx="0" presStyleCnt="5"/>
      <dgm:spPr/>
    </dgm:pt>
    <dgm:pt modelId="{97944BAD-7100-4C56-8C52-62E10228B171}" type="pres">
      <dgm:prSet presAssocID="{F777BCC4-D060-4F4C-AAAF-34C85314DDCE}" presName="vert1" presStyleCnt="0"/>
      <dgm:spPr/>
    </dgm:pt>
    <dgm:pt modelId="{AC7AB97C-AEAC-4F2B-B1AB-E98189A8BBC4}" type="pres">
      <dgm:prSet presAssocID="{55A7084F-36CD-4B86-946E-4E6C35EE65D6}" presName="thickLine" presStyleLbl="alignNode1" presStyleIdx="1" presStyleCnt="5"/>
      <dgm:spPr/>
    </dgm:pt>
    <dgm:pt modelId="{BD092138-E4EC-4001-813A-5CBF9F871231}" type="pres">
      <dgm:prSet presAssocID="{55A7084F-36CD-4B86-946E-4E6C35EE65D6}" presName="horz1" presStyleCnt="0"/>
      <dgm:spPr/>
    </dgm:pt>
    <dgm:pt modelId="{7DB2B104-5E6C-4230-A373-0BA6E0585268}" type="pres">
      <dgm:prSet presAssocID="{55A7084F-36CD-4B86-946E-4E6C35EE65D6}" presName="tx1" presStyleLbl="revTx" presStyleIdx="1" presStyleCnt="5"/>
      <dgm:spPr/>
    </dgm:pt>
    <dgm:pt modelId="{5B388890-967E-4FF2-8766-CF64F58B1A0E}" type="pres">
      <dgm:prSet presAssocID="{55A7084F-36CD-4B86-946E-4E6C35EE65D6}" presName="vert1" presStyleCnt="0"/>
      <dgm:spPr/>
    </dgm:pt>
    <dgm:pt modelId="{1E467974-0098-4422-8228-2EEA079F3788}" type="pres">
      <dgm:prSet presAssocID="{D112F3CB-2F38-4008-B808-E92C66EA2E9B}" presName="thickLine" presStyleLbl="alignNode1" presStyleIdx="2" presStyleCnt="5"/>
      <dgm:spPr/>
    </dgm:pt>
    <dgm:pt modelId="{38EA210C-4B58-4E5F-8C9D-69CAE5CE41B2}" type="pres">
      <dgm:prSet presAssocID="{D112F3CB-2F38-4008-B808-E92C66EA2E9B}" presName="horz1" presStyleCnt="0"/>
      <dgm:spPr/>
    </dgm:pt>
    <dgm:pt modelId="{E5422F6B-E9E3-4503-84DC-98EFFFD36D68}" type="pres">
      <dgm:prSet presAssocID="{D112F3CB-2F38-4008-B808-E92C66EA2E9B}" presName="tx1" presStyleLbl="revTx" presStyleIdx="2" presStyleCnt="5"/>
      <dgm:spPr/>
    </dgm:pt>
    <dgm:pt modelId="{991E515D-7C95-4BEE-BE55-D0C2356E3431}" type="pres">
      <dgm:prSet presAssocID="{D112F3CB-2F38-4008-B808-E92C66EA2E9B}" presName="vert1" presStyleCnt="0"/>
      <dgm:spPr/>
    </dgm:pt>
    <dgm:pt modelId="{7601D819-6A20-4D23-A9AA-AE0E4878BE3B}" type="pres">
      <dgm:prSet presAssocID="{1D4AB884-5AFD-4BFE-86AF-2E788831F24E}" presName="thickLine" presStyleLbl="alignNode1" presStyleIdx="3" presStyleCnt="5"/>
      <dgm:spPr/>
    </dgm:pt>
    <dgm:pt modelId="{2ADC2942-588E-4AC5-B767-8334B2736EED}" type="pres">
      <dgm:prSet presAssocID="{1D4AB884-5AFD-4BFE-86AF-2E788831F24E}" presName="horz1" presStyleCnt="0"/>
      <dgm:spPr/>
    </dgm:pt>
    <dgm:pt modelId="{11453D4C-B3C9-4453-9BBC-74BC04112963}" type="pres">
      <dgm:prSet presAssocID="{1D4AB884-5AFD-4BFE-86AF-2E788831F24E}" presName="tx1" presStyleLbl="revTx" presStyleIdx="3" presStyleCnt="5"/>
      <dgm:spPr/>
    </dgm:pt>
    <dgm:pt modelId="{FF4EE623-86CA-44BE-9305-EC4C5D1E2EBF}" type="pres">
      <dgm:prSet presAssocID="{1D4AB884-5AFD-4BFE-86AF-2E788831F24E}" presName="vert1" presStyleCnt="0"/>
      <dgm:spPr/>
    </dgm:pt>
    <dgm:pt modelId="{CF9C8BC9-E841-4BD1-8A6E-159EBACF3303}" type="pres">
      <dgm:prSet presAssocID="{9D1C4260-1E65-4786-BF51-1005F10720A8}" presName="thickLine" presStyleLbl="alignNode1" presStyleIdx="4" presStyleCnt="5"/>
      <dgm:spPr/>
    </dgm:pt>
    <dgm:pt modelId="{6284A1F9-4036-4D26-BCCD-DAF28585C38D}" type="pres">
      <dgm:prSet presAssocID="{9D1C4260-1E65-4786-BF51-1005F10720A8}" presName="horz1" presStyleCnt="0"/>
      <dgm:spPr/>
    </dgm:pt>
    <dgm:pt modelId="{B3E5154C-4B91-4F85-955D-6D13140B64AB}" type="pres">
      <dgm:prSet presAssocID="{9D1C4260-1E65-4786-BF51-1005F10720A8}" presName="tx1" presStyleLbl="revTx" presStyleIdx="4" presStyleCnt="5"/>
      <dgm:spPr/>
    </dgm:pt>
    <dgm:pt modelId="{04E26D98-0229-423A-B7C5-ADBE4A36EB6F}" type="pres">
      <dgm:prSet presAssocID="{9D1C4260-1E65-4786-BF51-1005F10720A8}" presName="vert1" presStyleCnt="0"/>
      <dgm:spPr/>
    </dgm:pt>
  </dgm:ptLst>
  <dgm:cxnLst>
    <dgm:cxn modelId="{6F85F841-BA31-49B8-A9DE-8C50CFAC9420}" srcId="{44BD9DDB-505A-4FF3-A46D-840FCE465A2D}" destId="{1D4AB884-5AFD-4BFE-86AF-2E788831F24E}" srcOrd="3" destOrd="0" parTransId="{74B28636-E778-4A57-968F-7108003D71D8}" sibTransId="{EB45545B-BDF0-4A01-8C44-F4836531F41A}"/>
    <dgm:cxn modelId="{EC450442-B5D3-44BE-9CDA-4D298CC0825A}" srcId="{44BD9DDB-505A-4FF3-A46D-840FCE465A2D}" destId="{9D1C4260-1E65-4786-BF51-1005F10720A8}" srcOrd="4" destOrd="0" parTransId="{B8950600-8452-41D6-B57B-6685D54627BF}" sibTransId="{0AE3B403-5C69-4499-867A-3F8EC7911449}"/>
    <dgm:cxn modelId="{3A043247-C38B-4E95-84C3-8488A9BCCACF}" type="presOf" srcId="{F777BCC4-D060-4F4C-AAAF-34C85314DDCE}" destId="{E40D9AB3-9500-4817-9D24-E7DF75192112}" srcOrd="0" destOrd="0" presId="urn:microsoft.com/office/officeart/2008/layout/LinedList"/>
    <dgm:cxn modelId="{925B5067-354D-47B4-9FFF-759950C204C8}" type="presOf" srcId="{1D4AB884-5AFD-4BFE-86AF-2E788831F24E}" destId="{11453D4C-B3C9-4453-9BBC-74BC04112963}" srcOrd="0" destOrd="0" presId="urn:microsoft.com/office/officeart/2008/layout/LinedList"/>
    <dgm:cxn modelId="{9C556098-D19C-4D6A-A926-21F59A9AFACB}" type="presOf" srcId="{9D1C4260-1E65-4786-BF51-1005F10720A8}" destId="{B3E5154C-4B91-4F85-955D-6D13140B64AB}" srcOrd="0" destOrd="0" presId="urn:microsoft.com/office/officeart/2008/layout/LinedList"/>
    <dgm:cxn modelId="{029861A1-92A5-419A-B0A2-034B3967381C}" type="presOf" srcId="{D112F3CB-2F38-4008-B808-E92C66EA2E9B}" destId="{E5422F6B-E9E3-4503-84DC-98EFFFD36D68}" srcOrd="0" destOrd="0" presId="urn:microsoft.com/office/officeart/2008/layout/LinedList"/>
    <dgm:cxn modelId="{9756BDB1-477F-4FE8-AC22-6BDFD15278A2}" srcId="{44BD9DDB-505A-4FF3-A46D-840FCE465A2D}" destId="{D112F3CB-2F38-4008-B808-E92C66EA2E9B}" srcOrd="2" destOrd="0" parTransId="{28E8CD26-9AD8-4857-B213-613BC1C10A7E}" sibTransId="{EAB66E19-0BE1-4241-80BB-75C2DE6C9634}"/>
    <dgm:cxn modelId="{3D4B38B8-B0A1-4D56-947B-599AD153ED73}" type="presOf" srcId="{44BD9DDB-505A-4FF3-A46D-840FCE465A2D}" destId="{8FA5C02C-F0F0-4275-8D9E-6A2653569272}" srcOrd="0" destOrd="0" presId="urn:microsoft.com/office/officeart/2008/layout/LinedList"/>
    <dgm:cxn modelId="{B8BFD7DD-B7D1-42BF-87C1-F02E618634D9}" srcId="{44BD9DDB-505A-4FF3-A46D-840FCE465A2D}" destId="{55A7084F-36CD-4B86-946E-4E6C35EE65D6}" srcOrd="1" destOrd="0" parTransId="{DD8108A7-B4B6-4542-9CE3-9BB24ECE026A}" sibTransId="{79B6809C-DD3E-4994-B8FC-ED792B92523C}"/>
    <dgm:cxn modelId="{BB8911EC-22C0-472A-B27C-AA08E66D7162}" srcId="{44BD9DDB-505A-4FF3-A46D-840FCE465A2D}" destId="{F777BCC4-D060-4F4C-AAAF-34C85314DDCE}" srcOrd="0" destOrd="0" parTransId="{F73273BF-09C2-4CF9-A032-5D4CD6C02594}" sibTransId="{75C4786A-59BC-4FD9-8644-8A65A6119846}"/>
    <dgm:cxn modelId="{F16109ED-AD36-4244-84F8-769C54AFB6DB}" type="presOf" srcId="{55A7084F-36CD-4B86-946E-4E6C35EE65D6}" destId="{7DB2B104-5E6C-4230-A373-0BA6E0585268}" srcOrd="0" destOrd="0" presId="urn:microsoft.com/office/officeart/2008/layout/LinedList"/>
    <dgm:cxn modelId="{BBF1F595-F3DF-4619-9D9D-931561D6F1B9}" type="presParOf" srcId="{8FA5C02C-F0F0-4275-8D9E-6A2653569272}" destId="{4EBA17C3-4C79-4301-B72D-7F98979B7318}" srcOrd="0" destOrd="0" presId="urn:microsoft.com/office/officeart/2008/layout/LinedList"/>
    <dgm:cxn modelId="{38788227-159C-444E-B036-EFC991CE5603}" type="presParOf" srcId="{8FA5C02C-F0F0-4275-8D9E-6A2653569272}" destId="{C95C1963-2248-46D3-9C70-CD98D4D9EC76}" srcOrd="1" destOrd="0" presId="urn:microsoft.com/office/officeart/2008/layout/LinedList"/>
    <dgm:cxn modelId="{56DE524E-46BD-4FBC-A42F-2A81BC3E0CDA}" type="presParOf" srcId="{C95C1963-2248-46D3-9C70-CD98D4D9EC76}" destId="{E40D9AB3-9500-4817-9D24-E7DF75192112}" srcOrd="0" destOrd="0" presId="urn:microsoft.com/office/officeart/2008/layout/LinedList"/>
    <dgm:cxn modelId="{EE11CB26-B2D7-4B94-9C63-9E67E350A4F2}" type="presParOf" srcId="{C95C1963-2248-46D3-9C70-CD98D4D9EC76}" destId="{97944BAD-7100-4C56-8C52-62E10228B171}" srcOrd="1" destOrd="0" presId="urn:microsoft.com/office/officeart/2008/layout/LinedList"/>
    <dgm:cxn modelId="{6DF55F25-2B48-4272-B10F-7EE411D54F48}" type="presParOf" srcId="{8FA5C02C-F0F0-4275-8D9E-6A2653569272}" destId="{AC7AB97C-AEAC-4F2B-B1AB-E98189A8BBC4}" srcOrd="2" destOrd="0" presId="urn:microsoft.com/office/officeart/2008/layout/LinedList"/>
    <dgm:cxn modelId="{38B5BEE1-2A24-4E54-9B7D-4242D3B71ABC}" type="presParOf" srcId="{8FA5C02C-F0F0-4275-8D9E-6A2653569272}" destId="{BD092138-E4EC-4001-813A-5CBF9F871231}" srcOrd="3" destOrd="0" presId="urn:microsoft.com/office/officeart/2008/layout/LinedList"/>
    <dgm:cxn modelId="{C63E3875-350A-4FCD-9D7E-E561DC0D6019}" type="presParOf" srcId="{BD092138-E4EC-4001-813A-5CBF9F871231}" destId="{7DB2B104-5E6C-4230-A373-0BA6E0585268}" srcOrd="0" destOrd="0" presId="urn:microsoft.com/office/officeart/2008/layout/LinedList"/>
    <dgm:cxn modelId="{CF75D839-1E3F-4BFD-9503-7EB21D045248}" type="presParOf" srcId="{BD092138-E4EC-4001-813A-5CBF9F871231}" destId="{5B388890-967E-4FF2-8766-CF64F58B1A0E}" srcOrd="1" destOrd="0" presId="urn:microsoft.com/office/officeart/2008/layout/LinedList"/>
    <dgm:cxn modelId="{5B59C6BF-8C19-416E-BD26-59039CA29EA8}" type="presParOf" srcId="{8FA5C02C-F0F0-4275-8D9E-6A2653569272}" destId="{1E467974-0098-4422-8228-2EEA079F3788}" srcOrd="4" destOrd="0" presId="urn:microsoft.com/office/officeart/2008/layout/LinedList"/>
    <dgm:cxn modelId="{BBE61946-99A4-4E11-8841-41EA5D6B464F}" type="presParOf" srcId="{8FA5C02C-F0F0-4275-8D9E-6A2653569272}" destId="{38EA210C-4B58-4E5F-8C9D-69CAE5CE41B2}" srcOrd="5" destOrd="0" presId="urn:microsoft.com/office/officeart/2008/layout/LinedList"/>
    <dgm:cxn modelId="{85AF9891-3F62-42D8-8BE9-2D4E32564B61}" type="presParOf" srcId="{38EA210C-4B58-4E5F-8C9D-69CAE5CE41B2}" destId="{E5422F6B-E9E3-4503-84DC-98EFFFD36D68}" srcOrd="0" destOrd="0" presId="urn:microsoft.com/office/officeart/2008/layout/LinedList"/>
    <dgm:cxn modelId="{7327B9E4-EE07-4E39-BA9B-81B267535995}" type="presParOf" srcId="{38EA210C-4B58-4E5F-8C9D-69CAE5CE41B2}" destId="{991E515D-7C95-4BEE-BE55-D0C2356E3431}" srcOrd="1" destOrd="0" presId="urn:microsoft.com/office/officeart/2008/layout/LinedList"/>
    <dgm:cxn modelId="{A5817F5F-0A11-4214-810C-7B910647F177}" type="presParOf" srcId="{8FA5C02C-F0F0-4275-8D9E-6A2653569272}" destId="{7601D819-6A20-4D23-A9AA-AE0E4878BE3B}" srcOrd="6" destOrd="0" presId="urn:microsoft.com/office/officeart/2008/layout/LinedList"/>
    <dgm:cxn modelId="{30E58435-10E6-4DDC-B40F-2F657700D71C}" type="presParOf" srcId="{8FA5C02C-F0F0-4275-8D9E-6A2653569272}" destId="{2ADC2942-588E-4AC5-B767-8334B2736EED}" srcOrd="7" destOrd="0" presId="urn:microsoft.com/office/officeart/2008/layout/LinedList"/>
    <dgm:cxn modelId="{4CF48304-80A8-49E2-866B-F1A57885BA8B}" type="presParOf" srcId="{2ADC2942-588E-4AC5-B767-8334B2736EED}" destId="{11453D4C-B3C9-4453-9BBC-74BC04112963}" srcOrd="0" destOrd="0" presId="urn:microsoft.com/office/officeart/2008/layout/LinedList"/>
    <dgm:cxn modelId="{EC20B715-77AA-4C4D-A874-7694331C44E2}" type="presParOf" srcId="{2ADC2942-588E-4AC5-B767-8334B2736EED}" destId="{FF4EE623-86CA-44BE-9305-EC4C5D1E2EBF}" srcOrd="1" destOrd="0" presId="urn:microsoft.com/office/officeart/2008/layout/LinedList"/>
    <dgm:cxn modelId="{7C96D0D4-AADA-4267-948C-390600A6BB4A}" type="presParOf" srcId="{8FA5C02C-F0F0-4275-8D9E-6A2653569272}" destId="{CF9C8BC9-E841-4BD1-8A6E-159EBACF3303}" srcOrd="8" destOrd="0" presId="urn:microsoft.com/office/officeart/2008/layout/LinedList"/>
    <dgm:cxn modelId="{B947F2DB-EF15-45A4-87C0-29E68AAA6548}" type="presParOf" srcId="{8FA5C02C-F0F0-4275-8D9E-6A2653569272}" destId="{6284A1F9-4036-4D26-BCCD-DAF28585C38D}" srcOrd="9" destOrd="0" presId="urn:microsoft.com/office/officeart/2008/layout/LinedList"/>
    <dgm:cxn modelId="{C977DE20-01F8-4287-85B4-17AD4D631803}" type="presParOf" srcId="{6284A1F9-4036-4D26-BCCD-DAF28585C38D}" destId="{B3E5154C-4B91-4F85-955D-6D13140B64AB}" srcOrd="0" destOrd="0" presId="urn:microsoft.com/office/officeart/2008/layout/LinedList"/>
    <dgm:cxn modelId="{80080AA6-ADCB-47C3-BF8D-B0F4E10603F7}" type="presParOf" srcId="{6284A1F9-4036-4D26-BCCD-DAF28585C38D}" destId="{04E26D98-0229-423A-B7C5-ADBE4A36EB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9856A0-AF6D-4FD9-8818-00EF0017D1C2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FF42F28-2D82-49FD-8D0A-23F11041D2D8}">
      <dgm:prSet phldrT="[Text]"/>
      <dgm:spPr>
        <a:solidFill>
          <a:srgbClr val="FF0000"/>
        </a:solidFill>
      </dgm:spPr>
      <dgm:t>
        <a:bodyPr/>
        <a:lstStyle/>
        <a:p>
          <a:r>
            <a:rPr lang="en-AU" err="1"/>
            <a:t>Powerpoint</a:t>
          </a:r>
          <a:r>
            <a:rPr lang="en-AU"/>
            <a:t> Slides</a:t>
          </a:r>
        </a:p>
      </dgm:t>
    </dgm:pt>
    <dgm:pt modelId="{80F397F5-9E03-4374-95D6-8DE425B7CB06}" type="parTrans" cxnId="{F5B00C8B-C5DE-4EDA-8CE5-C3858B224B82}">
      <dgm:prSet/>
      <dgm:spPr/>
      <dgm:t>
        <a:bodyPr/>
        <a:lstStyle/>
        <a:p>
          <a:endParaRPr lang="en-AU"/>
        </a:p>
      </dgm:t>
    </dgm:pt>
    <dgm:pt modelId="{D77F8104-9814-471B-9F63-1B9548417914}" type="sibTrans" cxnId="{F5B00C8B-C5DE-4EDA-8CE5-C3858B224B82}">
      <dgm:prSet/>
      <dgm:spPr/>
      <dgm:t>
        <a:bodyPr/>
        <a:lstStyle/>
        <a:p>
          <a:endParaRPr lang="en-AU"/>
        </a:p>
      </dgm:t>
    </dgm:pt>
    <dgm:pt modelId="{64690D76-D7C2-4EDB-8042-1FC9CA892A04}">
      <dgm:prSet phldrT="[Text]"/>
      <dgm:spPr>
        <a:solidFill>
          <a:srgbClr val="7030A0"/>
        </a:solidFill>
      </dgm:spPr>
      <dgm:t>
        <a:bodyPr/>
        <a:lstStyle/>
        <a:p>
          <a:r>
            <a:rPr lang="en-AU"/>
            <a:t>DVD</a:t>
          </a:r>
        </a:p>
      </dgm:t>
    </dgm:pt>
    <dgm:pt modelId="{C8B79967-B52A-4E03-B750-C8C5FE7FB50A}" type="parTrans" cxnId="{C65ED1FA-02FA-4B7A-9B2F-D0B287B95161}">
      <dgm:prSet/>
      <dgm:spPr/>
      <dgm:t>
        <a:bodyPr/>
        <a:lstStyle/>
        <a:p>
          <a:endParaRPr lang="en-AU"/>
        </a:p>
      </dgm:t>
    </dgm:pt>
    <dgm:pt modelId="{AE938AE6-CC78-4A7A-A009-D1A10A61BDBF}" type="sibTrans" cxnId="{C65ED1FA-02FA-4B7A-9B2F-D0B287B95161}">
      <dgm:prSet/>
      <dgm:spPr/>
      <dgm:t>
        <a:bodyPr/>
        <a:lstStyle/>
        <a:p>
          <a:endParaRPr lang="en-AU"/>
        </a:p>
      </dgm:t>
    </dgm:pt>
    <dgm:pt modelId="{1785DEEC-5900-4D47-A1F2-610FF9C4AC90}">
      <dgm:prSet phldrT="[Text]"/>
      <dgm:spPr>
        <a:solidFill>
          <a:srgbClr val="002060"/>
        </a:solidFill>
      </dgm:spPr>
      <dgm:t>
        <a:bodyPr/>
        <a:lstStyle/>
        <a:p>
          <a:r>
            <a:rPr lang="en-AU"/>
            <a:t>Props or Artefacts </a:t>
          </a:r>
        </a:p>
      </dgm:t>
    </dgm:pt>
    <dgm:pt modelId="{81E8A45E-B04C-47B5-B97D-AD92C8EBF3C4}" type="parTrans" cxnId="{02E59439-FE9F-4F1D-A4CA-5DF00D2BDFFD}">
      <dgm:prSet/>
      <dgm:spPr/>
      <dgm:t>
        <a:bodyPr/>
        <a:lstStyle/>
        <a:p>
          <a:endParaRPr lang="en-AU"/>
        </a:p>
      </dgm:t>
    </dgm:pt>
    <dgm:pt modelId="{ABF54530-7941-406B-9C0B-2790BC0BD27F}" type="sibTrans" cxnId="{02E59439-FE9F-4F1D-A4CA-5DF00D2BDFFD}">
      <dgm:prSet/>
      <dgm:spPr/>
      <dgm:t>
        <a:bodyPr/>
        <a:lstStyle/>
        <a:p>
          <a:endParaRPr lang="en-AU"/>
        </a:p>
      </dgm:t>
    </dgm:pt>
    <dgm:pt modelId="{FCE5EB9D-A0E2-4BF0-AD28-24ACA4AC6A79}">
      <dgm:prSet phldrT="[Text]"/>
      <dgm:spPr>
        <a:solidFill>
          <a:srgbClr val="00B050"/>
        </a:solidFill>
      </dgm:spPr>
      <dgm:t>
        <a:bodyPr/>
        <a:lstStyle/>
        <a:p>
          <a:r>
            <a:rPr lang="en-AU"/>
            <a:t>Paper handouts </a:t>
          </a:r>
        </a:p>
      </dgm:t>
    </dgm:pt>
    <dgm:pt modelId="{8D77CF70-B258-4FD4-B728-154010249436}" type="parTrans" cxnId="{74234549-9545-407C-AD90-0E06E7863981}">
      <dgm:prSet/>
      <dgm:spPr/>
      <dgm:t>
        <a:bodyPr/>
        <a:lstStyle/>
        <a:p>
          <a:endParaRPr lang="en-AU"/>
        </a:p>
      </dgm:t>
    </dgm:pt>
    <dgm:pt modelId="{ADC45E88-C5BA-4D8F-8678-844A9508EABD}" type="sibTrans" cxnId="{74234549-9545-407C-AD90-0E06E7863981}">
      <dgm:prSet/>
      <dgm:spPr/>
      <dgm:t>
        <a:bodyPr/>
        <a:lstStyle/>
        <a:p>
          <a:endParaRPr lang="en-AU"/>
        </a:p>
      </dgm:t>
    </dgm:pt>
    <dgm:pt modelId="{15DB4F43-AAB0-43C3-A438-DCDED64046AD}">
      <dgm:prSet phldrT="[Text]"/>
      <dgm:spPr>
        <a:solidFill>
          <a:srgbClr val="FFFF00"/>
        </a:solidFill>
      </dgm:spPr>
      <dgm:t>
        <a:bodyPr/>
        <a:lstStyle/>
        <a:p>
          <a:r>
            <a:rPr lang="en-AU"/>
            <a:t>Flip Charts </a:t>
          </a:r>
        </a:p>
      </dgm:t>
    </dgm:pt>
    <dgm:pt modelId="{5770A5C6-0473-4F7A-A70F-62E23C8E2867}" type="parTrans" cxnId="{B937EDF1-4475-44EE-AE24-785AD2482E10}">
      <dgm:prSet/>
      <dgm:spPr/>
      <dgm:t>
        <a:bodyPr/>
        <a:lstStyle/>
        <a:p>
          <a:endParaRPr lang="en-AU"/>
        </a:p>
      </dgm:t>
    </dgm:pt>
    <dgm:pt modelId="{897773F5-C1A9-4E13-9AE8-48009FA18E45}" type="sibTrans" cxnId="{B937EDF1-4475-44EE-AE24-785AD2482E10}">
      <dgm:prSet/>
      <dgm:spPr/>
      <dgm:t>
        <a:bodyPr/>
        <a:lstStyle/>
        <a:p>
          <a:endParaRPr lang="en-AU"/>
        </a:p>
      </dgm:t>
    </dgm:pt>
    <dgm:pt modelId="{68FE32A8-DEDB-4B7A-85F8-F8F6A46650C9}">
      <dgm:prSet phldrT="[Text]"/>
      <dgm:spPr>
        <a:solidFill>
          <a:srgbClr val="0070C0"/>
        </a:solidFill>
      </dgm:spPr>
      <dgm:t>
        <a:bodyPr/>
        <a:lstStyle/>
        <a:p>
          <a:r>
            <a:rPr lang="en-AU"/>
            <a:t>Interactive White Board </a:t>
          </a:r>
        </a:p>
      </dgm:t>
    </dgm:pt>
    <dgm:pt modelId="{B4243E00-2519-4CC8-9DAF-9DEBE2A31BF3}" type="parTrans" cxnId="{3F71D76F-5D68-4F31-8E9F-E89A2DEC0981}">
      <dgm:prSet/>
      <dgm:spPr/>
      <dgm:t>
        <a:bodyPr/>
        <a:lstStyle/>
        <a:p>
          <a:endParaRPr lang="en-AU"/>
        </a:p>
      </dgm:t>
    </dgm:pt>
    <dgm:pt modelId="{E7A8B9EC-5481-4439-BC4F-7053E63471BF}" type="sibTrans" cxnId="{3F71D76F-5D68-4F31-8E9F-E89A2DEC0981}">
      <dgm:prSet/>
      <dgm:spPr/>
      <dgm:t>
        <a:bodyPr/>
        <a:lstStyle/>
        <a:p>
          <a:endParaRPr lang="en-AU"/>
        </a:p>
      </dgm:t>
    </dgm:pt>
    <dgm:pt modelId="{62AEF2CA-3697-40D0-9DDC-E3F8FE79B160}">
      <dgm:prSet phldrT="[Text]"/>
      <dgm:spPr>
        <a:solidFill>
          <a:srgbClr val="FFC000"/>
        </a:solidFill>
      </dgm:spPr>
      <dgm:t>
        <a:bodyPr/>
        <a:lstStyle/>
        <a:p>
          <a:r>
            <a:rPr lang="en-AU"/>
            <a:t>Diagrams and Charts</a:t>
          </a:r>
        </a:p>
      </dgm:t>
    </dgm:pt>
    <dgm:pt modelId="{80421A98-F6C3-4EC2-9DE6-E7CC9536FD23}" type="parTrans" cxnId="{DBFE116E-0321-486E-8F01-B3C5B549FAA9}">
      <dgm:prSet/>
      <dgm:spPr/>
      <dgm:t>
        <a:bodyPr/>
        <a:lstStyle/>
        <a:p>
          <a:endParaRPr lang="en-AU"/>
        </a:p>
      </dgm:t>
    </dgm:pt>
    <dgm:pt modelId="{1CD76CAA-55F3-491C-90CD-774E0CB383C0}" type="sibTrans" cxnId="{DBFE116E-0321-486E-8F01-B3C5B549FAA9}">
      <dgm:prSet/>
      <dgm:spPr/>
      <dgm:t>
        <a:bodyPr/>
        <a:lstStyle/>
        <a:p>
          <a:endParaRPr lang="en-AU"/>
        </a:p>
      </dgm:t>
    </dgm:pt>
    <dgm:pt modelId="{A36A064F-4BB4-426A-8CCD-3F1376D22658}" type="pres">
      <dgm:prSet presAssocID="{FD9856A0-AF6D-4FD9-8818-00EF0017D1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F10B49-CD03-4BEE-9D79-4C836FC52027}" type="pres">
      <dgm:prSet presAssocID="{0FF42F28-2D82-49FD-8D0A-23F11041D2D8}" presName="Parent" presStyleLbl="node0" presStyleIdx="0" presStyleCnt="1">
        <dgm:presLayoutVars>
          <dgm:chMax val="6"/>
          <dgm:chPref val="6"/>
        </dgm:presLayoutVars>
      </dgm:prSet>
      <dgm:spPr/>
    </dgm:pt>
    <dgm:pt modelId="{48E88EED-AE71-4610-8B11-14670FA8AEB6}" type="pres">
      <dgm:prSet presAssocID="{64690D76-D7C2-4EDB-8042-1FC9CA892A04}" presName="Accent1" presStyleCnt="0"/>
      <dgm:spPr/>
    </dgm:pt>
    <dgm:pt modelId="{66575C6E-B09B-4A41-AA6C-ECA5077ECF64}" type="pres">
      <dgm:prSet presAssocID="{64690D76-D7C2-4EDB-8042-1FC9CA892A04}" presName="Accent" presStyleLbl="bgShp" presStyleIdx="0" presStyleCnt="6"/>
      <dgm:spPr/>
    </dgm:pt>
    <dgm:pt modelId="{8A531E8C-52EA-4FD7-BEA3-BD5F87E0BA1D}" type="pres">
      <dgm:prSet presAssocID="{64690D76-D7C2-4EDB-8042-1FC9CA892A0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9DFFD61-5F3A-4ECF-B1F1-E42E6C6C1EAE}" type="pres">
      <dgm:prSet presAssocID="{1785DEEC-5900-4D47-A1F2-610FF9C4AC90}" presName="Accent2" presStyleCnt="0"/>
      <dgm:spPr/>
    </dgm:pt>
    <dgm:pt modelId="{D465DA34-DF86-4DC1-A637-0E29F1C6EFAC}" type="pres">
      <dgm:prSet presAssocID="{1785DEEC-5900-4D47-A1F2-610FF9C4AC90}" presName="Accent" presStyleLbl="bgShp" presStyleIdx="1" presStyleCnt="6"/>
      <dgm:spPr/>
    </dgm:pt>
    <dgm:pt modelId="{883E0E28-DCDD-41DB-9849-E1992F527A81}" type="pres">
      <dgm:prSet presAssocID="{1785DEEC-5900-4D47-A1F2-610FF9C4AC9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2626157-A7C1-4527-912A-E99F26CA5090}" type="pres">
      <dgm:prSet presAssocID="{FCE5EB9D-A0E2-4BF0-AD28-24ACA4AC6A79}" presName="Accent3" presStyleCnt="0"/>
      <dgm:spPr/>
    </dgm:pt>
    <dgm:pt modelId="{BD201A76-D901-4706-8ACA-AE1141C93A12}" type="pres">
      <dgm:prSet presAssocID="{FCE5EB9D-A0E2-4BF0-AD28-24ACA4AC6A79}" presName="Accent" presStyleLbl="bgShp" presStyleIdx="2" presStyleCnt="6"/>
      <dgm:spPr/>
    </dgm:pt>
    <dgm:pt modelId="{9DDAA121-6563-4344-BB2D-65CB200C101B}" type="pres">
      <dgm:prSet presAssocID="{FCE5EB9D-A0E2-4BF0-AD28-24ACA4AC6A7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D780316-E13B-4A9F-8763-BF13AC3FEA58}" type="pres">
      <dgm:prSet presAssocID="{15DB4F43-AAB0-43C3-A438-DCDED64046AD}" presName="Accent4" presStyleCnt="0"/>
      <dgm:spPr/>
    </dgm:pt>
    <dgm:pt modelId="{B5FD866E-7643-41B5-8099-922365C8CDF7}" type="pres">
      <dgm:prSet presAssocID="{15DB4F43-AAB0-43C3-A438-DCDED64046AD}" presName="Accent" presStyleLbl="bgShp" presStyleIdx="3" presStyleCnt="6"/>
      <dgm:spPr/>
    </dgm:pt>
    <dgm:pt modelId="{452A5F04-C9F2-4230-8E30-0E69EED45619}" type="pres">
      <dgm:prSet presAssocID="{15DB4F43-AAB0-43C3-A438-DCDED64046A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5A968B-889C-4274-B7BF-16D2D820F726}" type="pres">
      <dgm:prSet presAssocID="{68FE32A8-DEDB-4B7A-85F8-F8F6A46650C9}" presName="Accent5" presStyleCnt="0"/>
      <dgm:spPr/>
    </dgm:pt>
    <dgm:pt modelId="{2483B402-3F2D-4BB0-BA9F-E5AD7F884AFA}" type="pres">
      <dgm:prSet presAssocID="{68FE32A8-DEDB-4B7A-85F8-F8F6A46650C9}" presName="Accent" presStyleLbl="bgShp" presStyleIdx="4" presStyleCnt="6"/>
      <dgm:spPr/>
    </dgm:pt>
    <dgm:pt modelId="{2D590DCD-6C76-44B0-AD68-2C837A86629D}" type="pres">
      <dgm:prSet presAssocID="{68FE32A8-DEDB-4B7A-85F8-F8F6A46650C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4A6EAE8-D251-481D-8216-112A72DC8FB9}" type="pres">
      <dgm:prSet presAssocID="{62AEF2CA-3697-40D0-9DDC-E3F8FE79B160}" presName="Accent6" presStyleCnt="0"/>
      <dgm:spPr/>
    </dgm:pt>
    <dgm:pt modelId="{114A673E-539E-45C9-A332-F5CF6156CFB1}" type="pres">
      <dgm:prSet presAssocID="{62AEF2CA-3697-40D0-9DDC-E3F8FE79B160}" presName="Accent" presStyleLbl="bgShp" presStyleIdx="5" presStyleCnt="6"/>
      <dgm:spPr/>
    </dgm:pt>
    <dgm:pt modelId="{3809B7E4-B819-482D-AB53-DF36E153339D}" type="pres">
      <dgm:prSet presAssocID="{62AEF2CA-3697-40D0-9DDC-E3F8FE79B16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2E59439-FE9F-4F1D-A4CA-5DF00D2BDFFD}" srcId="{0FF42F28-2D82-49FD-8D0A-23F11041D2D8}" destId="{1785DEEC-5900-4D47-A1F2-610FF9C4AC90}" srcOrd="1" destOrd="0" parTransId="{81E8A45E-B04C-47B5-B97D-AD92C8EBF3C4}" sibTransId="{ABF54530-7941-406B-9C0B-2790BC0BD27F}"/>
    <dgm:cxn modelId="{74234549-9545-407C-AD90-0E06E7863981}" srcId="{0FF42F28-2D82-49FD-8D0A-23F11041D2D8}" destId="{FCE5EB9D-A0E2-4BF0-AD28-24ACA4AC6A79}" srcOrd="2" destOrd="0" parTransId="{8D77CF70-B258-4FD4-B728-154010249436}" sibTransId="{ADC45E88-C5BA-4D8F-8678-844A9508EABD}"/>
    <dgm:cxn modelId="{DBFE116E-0321-486E-8F01-B3C5B549FAA9}" srcId="{0FF42F28-2D82-49FD-8D0A-23F11041D2D8}" destId="{62AEF2CA-3697-40D0-9DDC-E3F8FE79B160}" srcOrd="5" destOrd="0" parTransId="{80421A98-F6C3-4EC2-9DE6-E7CC9536FD23}" sibTransId="{1CD76CAA-55F3-491C-90CD-774E0CB383C0}"/>
    <dgm:cxn modelId="{3F71D76F-5D68-4F31-8E9F-E89A2DEC0981}" srcId="{0FF42F28-2D82-49FD-8D0A-23F11041D2D8}" destId="{68FE32A8-DEDB-4B7A-85F8-F8F6A46650C9}" srcOrd="4" destOrd="0" parTransId="{B4243E00-2519-4CC8-9DAF-9DEBE2A31BF3}" sibTransId="{E7A8B9EC-5481-4439-BC4F-7053E63471BF}"/>
    <dgm:cxn modelId="{000E2977-707D-4F62-90B0-7570429FACF2}" type="presOf" srcId="{FCE5EB9D-A0E2-4BF0-AD28-24ACA4AC6A79}" destId="{9DDAA121-6563-4344-BB2D-65CB200C101B}" srcOrd="0" destOrd="0" presId="urn:microsoft.com/office/officeart/2011/layout/HexagonRadial"/>
    <dgm:cxn modelId="{CA539F86-1C1D-473A-812D-FDE73441C8CA}" type="presOf" srcId="{62AEF2CA-3697-40D0-9DDC-E3F8FE79B160}" destId="{3809B7E4-B819-482D-AB53-DF36E153339D}" srcOrd="0" destOrd="0" presId="urn:microsoft.com/office/officeart/2011/layout/HexagonRadial"/>
    <dgm:cxn modelId="{F5B00C8B-C5DE-4EDA-8CE5-C3858B224B82}" srcId="{FD9856A0-AF6D-4FD9-8818-00EF0017D1C2}" destId="{0FF42F28-2D82-49FD-8D0A-23F11041D2D8}" srcOrd="0" destOrd="0" parTransId="{80F397F5-9E03-4374-95D6-8DE425B7CB06}" sibTransId="{D77F8104-9814-471B-9F63-1B9548417914}"/>
    <dgm:cxn modelId="{87174A9C-149B-434D-A1A5-6DE1E921FF3C}" type="presOf" srcId="{0FF42F28-2D82-49FD-8D0A-23F11041D2D8}" destId="{46F10B49-CD03-4BEE-9D79-4C836FC52027}" srcOrd="0" destOrd="0" presId="urn:microsoft.com/office/officeart/2011/layout/HexagonRadial"/>
    <dgm:cxn modelId="{676C6AB2-6012-40AE-8884-AE31DF1F40E1}" type="presOf" srcId="{64690D76-D7C2-4EDB-8042-1FC9CA892A04}" destId="{8A531E8C-52EA-4FD7-BEA3-BD5F87E0BA1D}" srcOrd="0" destOrd="0" presId="urn:microsoft.com/office/officeart/2011/layout/HexagonRadial"/>
    <dgm:cxn modelId="{9E24C8C1-E097-4B16-BC7A-709CD58DACAF}" type="presOf" srcId="{FD9856A0-AF6D-4FD9-8818-00EF0017D1C2}" destId="{A36A064F-4BB4-426A-8CCD-3F1376D22658}" srcOrd="0" destOrd="0" presId="urn:microsoft.com/office/officeart/2011/layout/HexagonRadial"/>
    <dgm:cxn modelId="{339DD0D6-9826-4E4E-A0B4-DCF15CE2D1BE}" type="presOf" srcId="{1785DEEC-5900-4D47-A1F2-610FF9C4AC90}" destId="{883E0E28-DCDD-41DB-9849-E1992F527A81}" srcOrd="0" destOrd="0" presId="urn:microsoft.com/office/officeart/2011/layout/HexagonRadial"/>
    <dgm:cxn modelId="{40740DD8-DC35-4520-BCCA-6174D4113660}" type="presOf" srcId="{15DB4F43-AAB0-43C3-A438-DCDED64046AD}" destId="{452A5F04-C9F2-4230-8E30-0E69EED45619}" srcOrd="0" destOrd="0" presId="urn:microsoft.com/office/officeart/2011/layout/HexagonRadial"/>
    <dgm:cxn modelId="{B937EDF1-4475-44EE-AE24-785AD2482E10}" srcId="{0FF42F28-2D82-49FD-8D0A-23F11041D2D8}" destId="{15DB4F43-AAB0-43C3-A438-DCDED64046AD}" srcOrd="3" destOrd="0" parTransId="{5770A5C6-0473-4F7A-A70F-62E23C8E2867}" sibTransId="{897773F5-C1A9-4E13-9AE8-48009FA18E45}"/>
    <dgm:cxn modelId="{9C7B2AF9-D849-43EB-BD0F-E52488EC1228}" type="presOf" srcId="{68FE32A8-DEDB-4B7A-85F8-F8F6A46650C9}" destId="{2D590DCD-6C76-44B0-AD68-2C837A86629D}" srcOrd="0" destOrd="0" presId="urn:microsoft.com/office/officeart/2011/layout/HexagonRadial"/>
    <dgm:cxn modelId="{C65ED1FA-02FA-4B7A-9B2F-D0B287B95161}" srcId="{0FF42F28-2D82-49FD-8D0A-23F11041D2D8}" destId="{64690D76-D7C2-4EDB-8042-1FC9CA892A04}" srcOrd="0" destOrd="0" parTransId="{C8B79967-B52A-4E03-B750-C8C5FE7FB50A}" sibTransId="{AE938AE6-CC78-4A7A-A009-D1A10A61BDBF}"/>
    <dgm:cxn modelId="{403E2735-E614-4349-AF90-3554CFE32B6E}" type="presParOf" srcId="{A36A064F-4BB4-426A-8CCD-3F1376D22658}" destId="{46F10B49-CD03-4BEE-9D79-4C836FC52027}" srcOrd="0" destOrd="0" presId="urn:microsoft.com/office/officeart/2011/layout/HexagonRadial"/>
    <dgm:cxn modelId="{B842C626-2438-43A0-8CCB-80B21894DC02}" type="presParOf" srcId="{A36A064F-4BB4-426A-8CCD-3F1376D22658}" destId="{48E88EED-AE71-4610-8B11-14670FA8AEB6}" srcOrd="1" destOrd="0" presId="urn:microsoft.com/office/officeart/2011/layout/HexagonRadial"/>
    <dgm:cxn modelId="{33A7D1F5-F908-4B22-ABDA-1F7231D3B344}" type="presParOf" srcId="{48E88EED-AE71-4610-8B11-14670FA8AEB6}" destId="{66575C6E-B09B-4A41-AA6C-ECA5077ECF64}" srcOrd="0" destOrd="0" presId="urn:microsoft.com/office/officeart/2011/layout/HexagonRadial"/>
    <dgm:cxn modelId="{DD678F80-3217-4ED6-BD92-DD1642826836}" type="presParOf" srcId="{A36A064F-4BB4-426A-8CCD-3F1376D22658}" destId="{8A531E8C-52EA-4FD7-BEA3-BD5F87E0BA1D}" srcOrd="2" destOrd="0" presId="urn:microsoft.com/office/officeart/2011/layout/HexagonRadial"/>
    <dgm:cxn modelId="{7003C087-66CE-4DF7-B754-F8C41E882B48}" type="presParOf" srcId="{A36A064F-4BB4-426A-8CCD-3F1376D22658}" destId="{09DFFD61-5F3A-4ECF-B1F1-E42E6C6C1EAE}" srcOrd="3" destOrd="0" presId="urn:microsoft.com/office/officeart/2011/layout/HexagonRadial"/>
    <dgm:cxn modelId="{E1C16AE1-6821-42DA-977F-AB1DB16472DC}" type="presParOf" srcId="{09DFFD61-5F3A-4ECF-B1F1-E42E6C6C1EAE}" destId="{D465DA34-DF86-4DC1-A637-0E29F1C6EFAC}" srcOrd="0" destOrd="0" presId="urn:microsoft.com/office/officeart/2011/layout/HexagonRadial"/>
    <dgm:cxn modelId="{6F620AFB-9731-4D55-9363-461CEDCA234C}" type="presParOf" srcId="{A36A064F-4BB4-426A-8CCD-3F1376D22658}" destId="{883E0E28-DCDD-41DB-9849-E1992F527A81}" srcOrd="4" destOrd="0" presId="urn:microsoft.com/office/officeart/2011/layout/HexagonRadial"/>
    <dgm:cxn modelId="{100FC1E6-B24A-499A-99E8-E07EF55DF41B}" type="presParOf" srcId="{A36A064F-4BB4-426A-8CCD-3F1376D22658}" destId="{D2626157-A7C1-4527-912A-E99F26CA5090}" srcOrd="5" destOrd="0" presId="urn:microsoft.com/office/officeart/2011/layout/HexagonRadial"/>
    <dgm:cxn modelId="{68C0E9DB-A55B-4071-ADC3-C777312D6811}" type="presParOf" srcId="{D2626157-A7C1-4527-912A-E99F26CA5090}" destId="{BD201A76-D901-4706-8ACA-AE1141C93A12}" srcOrd="0" destOrd="0" presId="urn:microsoft.com/office/officeart/2011/layout/HexagonRadial"/>
    <dgm:cxn modelId="{D2496F1D-AD25-4901-AD32-F15DEE84C204}" type="presParOf" srcId="{A36A064F-4BB4-426A-8CCD-3F1376D22658}" destId="{9DDAA121-6563-4344-BB2D-65CB200C101B}" srcOrd="6" destOrd="0" presId="urn:microsoft.com/office/officeart/2011/layout/HexagonRadial"/>
    <dgm:cxn modelId="{A9F3FE10-8477-45CB-9C4A-779D7C5F1E2A}" type="presParOf" srcId="{A36A064F-4BB4-426A-8CCD-3F1376D22658}" destId="{FD780316-E13B-4A9F-8763-BF13AC3FEA58}" srcOrd="7" destOrd="0" presId="urn:microsoft.com/office/officeart/2011/layout/HexagonRadial"/>
    <dgm:cxn modelId="{EA048D9E-1BB2-447B-B977-3ED3C0E0B149}" type="presParOf" srcId="{FD780316-E13B-4A9F-8763-BF13AC3FEA58}" destId="{B5FD866E-7643-41B5-8099-922365C8CDF7}" srcOrd="0" destOrd="0" presId="urn:microsoft.com/office/officeart/2011/layout/HexagonRadial"/>
    <dgm:cxn modelId="{17F4B6D4-3291-42C0-8D39-77BBBDF84C62}" type="presParOf" srcId="{A36A064F-4BB4-426A-8CCD-3F1376D22658}" destId="{452A5F04-C9F2-4230-8E30-0E69EED45619}" srcOrd="8" destOrd="0" presId="urn:microsoft.com/office/officeart/2011/layout/HexagonRadial"/>
    <dgm:cxn modelId="{253A30D8-22C1-4E06-B09F-7C216BD580AE}" type="presParOf" srcId="{A36A064F-4BB4-426A-8CCD-3F1376D22658}" destId="{C05A968B-889C-4274-B7BF-16D2D820F726}" srcOrd="9" destOrd="0" presId="urn:microsoft.com/office/officeart/2011/layout/HexagonRadial"/>
    <dgm:cxn modelId="{CC1C0904-DB1F-4560-9497-0B6BB7B82ECE}" type="presParOf" srcId="{C05A968B-889C-4274-B7BF-16D2D820F726}" destId="{2483B402-3F2D-4BB0-BA9F-E5AD7F884AFA}" srcOrd="0" destOrd="0" presId="urn:microsoft.com/office/officeart/2011/layout/HexagonRadial"/>
    <dgm:cxn modelId="{69BE7818-93C1-4640-9881-17CE817AB786}" type="presParOf" srcId="{A36A064F-4BB4-426A-8CCD-3F1376D22658}" destId="{2D590DCD-6C76-44B0-AD68-2C837A86629D}" srcOrd="10" destOrd="0" presId="urn:microsoft.com/office/officeart/2011/layout/HexagonRadial"/>
    <dgm:cxn modelId="{958F69FC-76BD-41C8-AC2E-1A3B7E682FBE}" type="presParOf" srcId="{A36A064F-4BB4-426A-8CCD-3F1376D22658}" destId="{94A6EAE8-D251-481D-8216-112A72DC8FB9}" srcOrd="11" destOrd="0" presId="urn:microsoft.com/office/officeart/2011/layout/HexagonRadial"/>
    <dgm:cxn modelId="{E8840E50-3D50-406D-9955-DAB44C5B5B76}" type="presParOf" srcId="{94A6EAE8-D251-481D-8216-112A72DC8FB9}" destId="{114A673E-539E-45C9-A332-F5CF6156CFB1}" srcOrd="0" destOrd="0" presId="urn:microsoft.com/office/officeart/2011/layout/HexagonRadial"/>
    <dgm:cxn modelId="{2E11BC69-3A76-4BE7-A121-C505EAAA233B}" type="presParOf" srcId="{A36A064F-4BB4-426A-8CCD-3F1376D22658}" destId="{3809B7E4-B819-482D-AB53-DF36E153339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FFB7EF-CD7B-4556-A387-61C271A3C2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09B9FAF-CC0D-453F-943E-269DB1783AA0}">
      <dgm:prSet phldrT="[Text]"/>
      <dgm:spPr>
        <a:solidFill>
          <a:srgbClr val="FF0000"/>
        </a:solidFill>
      </dgm:spPr>
      <dgm:t>
        <a:bodyPr/>
        <a:lstStyle/>
        <a:p>
          <a:r>
            <a:rPr lang="en-AU"/>
            <a:t>Lecture</a:t>
          </a:r>
        </a:p>
      </dgm:t>
    </dgm:pt>
    <dgm:pt modelId="{201C0CBE-BFED-41CF-821F-CDF6B28C7857}" type="parTrans" cxnId="{6CC57578-923C-4DAC-82CC-8F8BDF667945}">
      <dgm:prSet/>
      <dgm:spPr/>
      <dgm:t>
        <a:bodyPr/>
        <a:lstStyle/>
        <a:p>
          <a:endParaRPr lang="en-AU"/>
        </a:p>
      </dgm:t>
    </dgm:pt>
    <dgm:pt modelId="{4E96C862-1EEB-4ED4-BDE7-E790DC6E54EF}" type="sibTrans" cxnId="{6CC57578-923C-4DAC-82CC-8F8BDF667945}">
      <dgm:prSet/>
      <dgm:spPr/>
      <dgm:t>
        <a:bodyPr/>
        <a:lstStyle/>
        <a:p>
          <a:endParaRPr lang="en-AU"/>
        </a:p>
      </dgm:t>
    </dgm:pt>
    <dgm:pt modelId="{22B6E0D5-5DE2-4CFE-BE9F-7A6C055E7210}">
      <dgm:prSet phldrT="[Text]"/>
      <dgm:spPr>
        <a:solidFill>
          <a:srgbClr val="00B050"/>
        </a:solidFill>
      </dgm:spPr>
      <dgm:t>
        <a:bodyPr/>
        <a:lstStyle/>
        <a:p>
          <a:r>
            <a:rPr lang="en-AU"/>
            <a:t>Discussion</a:t>
          </a:r>
        </a:p>
      </dgm:t>
    </dgm:pt>
    <dgm:pt modelId="{2A852DC9-BC75-479E-A77C-B3F3CF1083B9}" type="parTrans" cxnId="{4E829B44-8409-4B01-8192-9EF8FE402BD4}">
      <dgm:prSet/>
      <dgm:spPr/>
      <dgm:t>
        <a:bodyPr/>
        <a:lstStyle/>
        <a:p>
          <a:endParaRPr lang="en-AU"/>
        </a:p>
      </dgm:t>
    </dgm:pt>
    <dgm:pt modelId="{ED78D87E-A5DF-4B94-8DF2-3FD3B3182BDC}" type="sibTrans" cxnId="{4E829B44-8409-4B01-8192-9EF8FE402BD4}">
      <dgm:prSet/>
      <dgm:spPr/>
      <dgm:t>
        <a:bodyPr/>
        <a:lstStyle/>
        <a:p>
          <a:endParaRPr lang="en-AU"/>
        </a:p>
      </dgm:t>
    </dgm:pt>
    <dgm:pt modelId="{8BFED501-D0E0-4279-B662-DE7439F835EF}">
      <dgm:prSet phldrT="[Text]"/>
      <dgm:spPr>
        <a:solidFill>
          <a:srgbClr val="0070C0"/>
        </a:solidFill>
      </dgm:spPr>
      <dgm:t>
        <a:bodyPr/>
        <a:lstStyle/>
        <a:p>
          <a:r>
            <a:rPr lang="en-AU"/>
            <a:t>E-Learning</a:t>
          </a:r>
        </a:p>
      </dgm:t>
    </dgm:pt>
    <dgm:pt modelId="{AFDDF2DE-AE05-418C-93DD-6E5606BE9A7C}" type="parTrans" cxnId="{69024CA7-A3F2-43A1-80AC-E93ACE811290}">
      <dgm:prSet/>
      <dgm:spPr/>
      <dgm:t>
        <a:bodyPr/>
        <a:lstStyle/>
        <a:p>
          <a:endParaRPr lang="en-AU"/>
        </a:p>
      </dgm:t>
    </dgm:pt>
    <dgm:pt modelId="{FC6E3273-664F-4009-B256-C57EB34753B5}" type="sibTrans" cxnId="{69024CA7-A3F2-43A1-80AC-E93ACE811290}">
      <dgm:prSet/>
      <dgm:spPr/>
      <dgm:t>
        <a:bodyPr/>
        <a:lstStyle/>
        <a:p>
          <a:endParaRPr lang="en-AU"/>
        </a:p>
      </dgm:t>
    </dgm:pt>
    <dgm:pt modelId="{5540BFFE-E0F6-4D74-B88D-7ADF3C53B045}">
      <dgm:prSet phldrT="[Text]"/>
      <dgm:spPr>
        <a:solidFill>
          <a:srgbClr val="7030A0"/>
        </a:solidFill>
      </dgm:spPr>
      <dgm:t>
        <a:bodyPr/>
        <a:lstStyle/>
        <a:p>
          <a:r>
            <a:rPr lang="en-AU"/>
            <a:t>Simulations</a:t>
          </a:r>
        </a:p>
      </dgm:t>
    </dgm:pt>
    <dgm:pt modelId="{9B877248-9636-4EFD-A327-37EC89E1D6C7}" type="parTrans" cxnId="{C1D077DA-78FC-47AA-A4BF-17191E5F3094}">
      <dgm:prSet/>
      <dgm:spPr/>
      <dgm:t>
        <a:bodyPr/>
        <a:lstStyle/>
        <a:p>
          <a:endParaRPr lang="en-AU"/>
        </a:p>
      </dgm:t>
    </dgm:pt>
    <dgm:pt modelId="{60AC2C9B-079A-456D-B3FA-36828CD748FD}" type="sibTrans" cxnId="{C1D077DA-78FC-47AA-A4BF-17191E5F3094}">
      <dgm:prSet/>
      <dgm:spPr/>
      <dgm:t>
        <a:bodyPr/>
        <a:lstStyle/>
        <a:p>
          <a:endParaRPr lang="en-AU"/>
        </a:p>
      </dgm:t>
    </dgm:pt>
    <dgm:pt modelId="{2D20A56E-1456-4FA0-9FF8-071A06E57321}">
      <dgm:prSet phldrT="[Text]"/>
      <dgm:spPr>
        <a:solidFill>
          <a:srgbClr val="FFC000"/>
        </a:solidFill>
      </dgm:spPr>
      <dgm:t>
        <a:bodyPr/>
        <a:lstStyle/>
        <a:p>
          <a:r>
            <a:rPr lang="en-AU"/>
            <a:t>Case Study</a:t>
          </a:r>
        </a:p>
      </dgm:t>
    </dgm:pt>
    <dgm:pt modelId="{FE3123C8-2875-4D4F-9E8F-2D1C7B730771}" type="parTrans" cxnId="{94D69E4C-C723-4925-9135-680C5FC29360}">
      <dgm:prSet/>
      <dgm:spPr/>
      <dgm:t>
        <a:bodyPr/>
        <a:lstStyle/>
        <a:p>
          <a:endParaRPr lang="en-AU"/>
        </a:p>
      </dgm:t>
    </dgm:pt>
    <dgm:pt modelId="{8126DB66-E5C0-4154-84BD-D18A3351D203}" type="sibTrans" cxnId="{94D69E4C-C723-4925-9135-680C5FC29360}">
      <dgm:prSet/>
      <dgm:spPr/>
      <dgm:t>
        <a:bodyPr/>
        <a:lstStyle/>
        <a:p>
          <a:endParaRPr lang="en-AU"/>
        </a:p>
      </dgm:t>
    </dgm:pt>
    <dgm:pt modelId="{CFC6C7DA-4EE8-4579-95A7-1AB9542B196A}" type="pres">
      <dgm:prSet presAssocID="{7CFFB7EF-CD7B-4556-A387-61C271A3C2FC}" presName="diagram" presStyleCnt="0">
        <dgm:presLayoutVars>
          <dgm:dir/>
          <dgm:resizeHandles val="exact"/>
        </dgm:presLayoutVars>
      </dgm:prSet>
      <dgm:spPr/>
    </dgm:pt>
    <dgm:pt modelId="{94933CFE-D19F-4630-9275-CE252780A66F}" type="pres">
      <dgm:prSet presAssocID="{009B9FAF-CC0D-453F-943E-269DB1783AA0}" presName="node" presStyleLbl="node1" presStyleIdx="0" presStyleCnt="5">
        <dgm:presLayoutVars>
          <dgm:bulletEnabled val="1"/>
        </dgm:presLayoutVars>
      </dgm:prSet>
      <dgm:spPr/>
    </dgm:pt>
    <dgm:pt modelId="{F4A3C2B9-2010-4C0D-9AE7-37D063CA10F0}" type="pres">
      <dgm:prSet presAssocID="{4E96C862-1EEB-4ED4-BDE7-E790DC6E54EF}" presName="sibTrans" presStyleCnt="0"/>
      <dgm:spPr/>
    </dgm:pt>
    <dgm:pt modelId="{5BEF5246-F552-495E-B82F-868801B3B29B}" type="pres">
      <dgm:prSet presAssocID="{22B6E0D5-5DE2-4CFE-BE9F-7A6C055E7210}" presName="node" presStyleLbl="node1" presStyleIdx="1" presStyleCnt="5">
        <dgm:presLayoutVars>
          <dgm:bulletEnabled val="1"/>
        </dgm:presLayoutVars>
      </dgm:prSet>
      <dgm:spPr/>
    </dgm:pt>
    <dgm:pt modelId="{4F1C07D4-ADCC-477C-86EA-AE00A5888149}" type="pres">
      <dgm:prSet presAssocID="{ED78D87E-A5DF-4B94-8DF2-3FD3B3182BDC}" presName="sibTrans" presStyleCnt="0"/>
      <dgm:spPr/>
    </dgm:pt>
    <dgm:pt modelId="{3550AC43-F98E-4B8A-B5F2-1AD22A70D7EB}" type="pres">
      <dgm:prSet presAssocID="{8BFED501-D0E0-4279-B662-DE7439F835EF}" presName="node" presStyleLbl="node1" presStyleIdx="2" presStyleCnt="5">
        <dgm:presLayoutVars>
          <dgm:bulletEnabled val="1"/>
        </dgm:presLayoutVars>
      </dgm:prSet>
      <dgm:spPr/>
    </dgm:pt>
    <dgm:pt modelId="{18174D92-8266-4428-BAA0-30A969F20F0A}" type="pres">
      <dgm:prSet presAssocID="{FC6E3273-664F-4009-B256-C57EB34753B5}" presName="sibTrans" presStyleCnt="0"/>
      <dgm:spPr/>
    </dgm:pt>
    <dgm:pt modelId="{EF974D78-3352-4977-BE1A-6EF6287F404E}" type="pres">
      <dgm:prSet presAssocID="{5540BFFE-E0F6-4D74-B88D-7ADF3C53B045}" presName="node" presStyleLbl="node1" presStyleIdx="3" presStyleCnt="5">
        <dgm:presLayoutVars>
          <dgm:bulletEnabled val="1"/>
        </dgm:presLayoutVars>
      </dgm:prSet>
      <dgm:spPr/>
    </dgm:pt>
    <dgm:pt modelId="{3A572164-40D3-4729-993A-075AA047EB84}" type="pres">
      <dgm:prSet presAssocID="{60AC2C9B-079A-456D-B3FA-36828CD748FD}" presName="sibTrans" presStyleCnt="0"/>
      <dgm:spPr/>
    </dgm:pt>
    <dgm:pt modelId="{92CAAC8A-5D12-4C50-85A4-8596E214025C}" type="pres">
      <dgm:prSet presAssocID="{2D20A56E-1456-4FA0-9FF8-071A06E57321}" presName="node" presStyleLbl="node1" presStyleIdx="4" presStyleCnt="5">
        <dgm:presLayoutVars>
          <dgm:bulletEnabled val="1"/>
        </dgm:presLayoutVars>
      </dgm:prSet>
      <dgm:spPr/>
    </dgm:pt>
  </dgm:ptLst>
  <dgm:cxnLst>
    <dgm:cxn modelId="{C6B75122-6E2C-4353-B77B-D5CFB073DDF9}" type="presOf" srcId="{009B9FAF-CC0D-453F-943E-269DB1783AA0}" destId="{94933CFE-D19F-4630-9275-CE252780A66F}" srcOrd="0" destOrd="0" presId="urn:microsoft.com/office/officeart/2005/8/layout/default"/>
    <dgm:cxn modelId="{B98F8042-7BA3-4499-86DF-D137EC7F94C0}" type="presOf" srcId="{2D20A56E-1456-4FA0-9FF8-071A06E57321}" destId="{92CAAC8A-5D12-4C50-85A4-8596E214025C}" srcOrd="0" destOrd="0" presId="urn:microsoft.com/office/officeart/2005/8/layout/default"/>
    <dgm:cxn modelId="{4E829B44-8409-4B01-8192-9EF8FE402BD4}" srcId="{7CFFB7EF-CD7B-4556-A387-61C271A3C2FC}" destId="{22B6E0D5-5DE2-4CFE-BE9F-7A6C055E7210}" srcOrd="1" destOrd="0" parTransId="{2A852DC9-BC75-479E-A77C-B3F3CF1083B9}" sibTransId="{ED78D87E-A5DF-4B94-8DF2-3FD3B3182BDC}"/>
    <dgm:cxn modelId="{94D69E4C-C723-4925-9135-680C5FC29360}" srcId="{7CFFB7EF-CD7B-4556-A387-61C271A3C2FC}" destId="{2D20A56E-1456-4FA0-9FF8-071A06E57321}" srcOrd="4" destOrd="0" parTransId="{FE3123C8-2875-4D4F-9E8F-2D1C7B730771}" sibTransId="{8126DB66-E5C0-4154-84BD-D18A3351D203}"/>
    <dgm:cxn modelId="{41BE214E-20B3-4DB4-A16A-63DBA0980078}" type="presOf" srcId="{8BFED501-D0E0-4279-B662-DE7439F835EF}" destId="{3550AC43-F98E-4B8A-B5F2-1AD22A70D7EB}" srcOrd="0" destOrd="0" presId="urn:microsoft.com/office/officeart/2005/8/layout/default"/>
    <dgm:cxn modelId="{CDB27B76-AAF3-42C4-9EA7-9EBFDCDBCBBC}" type="presOf" srcId="{7CFFB7EF-CD7B-4556-A387-61C271A3C2FC}" destId="{CFC6C7DA-4EE8-4579-95A7-1AB9542B196A}" srcOrd="0" destOrd="0" presId="urn:microsoft.com/office/officeart/2005/8/layout/default"/>
    <dgm:cxn modelId="{E6A8D277-7086-44D1-8381-39B22AFD21D2}" type="presOf" srcId="{5540BFFE-E0F6-4D74-B88D-7ADF3C53B045}" destId="{EF974D78-3352-4977-BE1A-6EF6287F404E}" srcOrd="0" destOrd="0" presId="urn:microsoft.com/office/officeart/2005/8/layout/default"/>
    <dgm:cxn modelId="{6CC57578-923C-4DAC-82CC-8F8BDF667945}" srcId="{7CFFB7EF-CD7B-4556-A387-61C271A3C2FC}" destId="{009B9FAF-CC0D-453F-943E-269DB1783AA0}" srcOrd="0" destOrd="0" parTransId="{201C0CBE-BFED-41CF-821F-CDF6B28C7857}" sibTransId="{4E96C862-1EEB-4ED4-BDE7-E790DC6E54EF}"/>
    <dgm:cxn modelId="{69024CA7-A3F2-43A1-80AC-E93ACE811290}" srcId="{7CFFB7EF-CD7B-4556-A387-61C271A3C2FC}" destId="{8BFED501-D0E0-4279-B662-DE7439F835EF}" srcOrd="2" destOrd="0" parTransId="{AFDDF2DE-AE05-418C-93DD-6E5606BE9A7C}" sibTransId="{FC6E3273-664F-4009-B256-C57EB34753B5}"/>
    <dgm:cxn modelId="{06A4B8C6-23A8-44E9-AC89-4994A1E85AF9}" type="presOf" srcId="{22B6E0D5-5DE2-4CFE-BE9F-7A6C055E7210}" destId="{5BEF5246-F552-495E-B82F-868801B3B29B}" srcOrd="0" destOrd="0" presId="urn:microsoft.com/office/officeart/2005/8/layout/default"/>
    <dgm:cxn modelId="{C1D077DA-78FC-47AA-A4BF-17191E5F3094}" srcId="{7CFFB7EF-CD7B-4556-A387-61C271A3C2FC}" destId="{5540BFFE-E0F6-4D74-B88D-7ADF3C53B045}" srcOrd="3" destOrd="0" parTransId="{9B877248-9636-4EFD-A327-37EC89E1D6C7}" sibTransId="{60AC2C9B-079A-456D-B3FA-36828CD748FD}"/>
    <dgm:cxn modelId="{1653F9DE-1941-4332-8773-AD5D611C1280}" type="presParOf" srcId="{CFC6C7DA-4EE8-4579-95A7-1AB9542B196A}" destId="{94933CFE-D19F-4630-9275-CE252780A66F}" srcOrd="0" destOrd="0" presId="urn:microsoft.com/office/officeart/2005/8/layout/default"/>
    <dgm:cxn modelId="{468B4212-EDE8-49C7-86E9-FA4AAAE97383}" type="presParOf" srcId="{CFC6C7DA-4EE8-4579-95A7-1AB9542B196A}" destId="{F4A3C2B9-2010-4C0D-9AE7-37D063CA10F0}" srcOrd="1" destOrd="0" presId="urn:microsoft.com/office/officeart/2005/8/layout/default"/>
    <dgm:cxn modelId="{E14B0303-23E9-481F-8D77-AC92AEE7A707}" type="presParOf" srcId="{CFC6C7DA-4EE8-4579-95A7-1AB9542B196A}" destId="{5BEF5246-F552-495E-B82F-868801B3B29B}" srcOrd="2" destOrd="0" presId="urn:microsoft.com/office/officeart/2005/8/layout/default"/>
    <dgm:cxn modelId="{ED851242-238A-48DB-98D3-A317B0D0A23F}" type="presParOf" srcId="{CFC6C7DA-4EE8-4579-95A7-1AB9542B196A}" destId="{4F1C07D4-ADCC-477C-86EA-AE00A5888149}" srcOrd="3" destOrd="0" presId="urn:microsoft.com/office/officeart/2005/8/layout/default"/>
    <dgm:cxn modelId="{C88F3452-EA32-4BA9-9333-0993347B01DB}" type="presParOf" srcId="{CFC6C7DA-4EE8-4579-95A7-1AB9542B196A}" destId="{3550AC43-F98E-4B8A-B5F2-1AD22A70D7EB}" srcOrd="4" destOrd="0" presId="urn:microsoft.com/office/officeart/2005/8/layout/default"/>
    <dgm:cxn modelId="{BC1AD731-AFB0-451D-978E-5772D08BD017}" type="presParOf" srcId="{CFC6C7DA-4EE8-4579-95A7-1AB9542B196A}" destId="{18174D92-8266-4428-BAA0-30A969F20F0A}" srcOrd="5" destOrd="0" presId="urn:microsoft.com/office/officeart/2005/8/layout/default"/>
    <dgm:cxn modelId="{4E6D410D-6BF5-4418-9666-B6351B0E0107}" type="presParOf" srcId="{CFC6C7DA-4EE8-4579-95A7-1AB9542B196A}" destId="{EF974D78-3352-4977-BE1A-6EF6287F404E}" srcOrd="6" destOrd="0" presId="urn:microsoft.com/office/officeart/2005/8/layout/default"/>
    <dgm:cxn modelId="{A5CE8C14-BBB1-4E44-AE17-EAAEA4D05C3E}" type="presParOf" srcId="{CFC6C7DA-4EE8-4579-95A7-1AB9542B196A}" destId="{3A572164-40D3-4729-993A-075AA047EB84}" srcOrd="7" destOrd="0" presId="urn:microsoft.com/office/officeart/2005/8/layout/default"/>
    <dgm:cxn modelId="{3FB81F04-0A5E-478B-BC79-727B09DF183B}" type="presParOf" srcId="{CFC6C7DA-4EE8-4579-95A7-1AB9542B196A}" destId="{92CAAC8A-5D12-4C50-85A4-8596E214025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5ED24-C259-43CF-89DD-628EE11C758D}">
      <dsp:nvSpPr>
        <dsp:cNvPr id="0" name=""/>
        <dsp:cNvSpPr/>
      </dsp:nvSpPr>
      <dsp:spPr>
        <a:xfrm>
          <a:off x="2629698" y="1872982"/>
          <a:ext cx="2380641" cy="20593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/>
            <a:t>Purpose </a:t>
          </a:r>
        </a:p>
      </dsp:txBody>
      <dsp:txXfrm>
        <a:off x="3024204" y="2214245"/>
        <a:ext cx="1591629" cy="1376825"/>
      </dsp:txXfrm>
    </dsp:sp>
    <dsp:sp modelId="{A4BAE462-B16F-4860-A79D-0D8B16F19C1B}">
      <dsp:nvSpPr>
        <dsp:cNvPr id="0" name=""/>
        <dsp:cNvSpPr/>
      </dsp:nvSpPr>
      <dsp:spPr>
        <a:xfrm>
          <a:off x="4120437" y="887721"/>
          <a:ext cx="898209" cy="77392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391E96-67B8-42D4-8268-0C3D3C8FAAB1}">
      <dsp:nvSpPr>
        <dsp:cNvPr id="0" name=""/>
        <dsp:cNvSpPr/>
      </dsp:nvSpPr>
      <dsp:spPr>
        <a:xfrm>
          <a:off x="2848990" y="0"/>
          <a:ext cx="1950918" cy="1687773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To </a:t>
          </a:r>
          <a:r>
            <a:rPr lang="en-AU" sz="2400" kern="1200"/>
            <a:t>inform</a:t>
          </a:r>
          <a:endParaRPr lang="en-AU" sz="2000" kern="1200"/>
        </a:p>
      </dsp:txBody>
      <dsp:txXfrm>
        <a:off x="3172299" y="279700"/>
        <a:ext cx="1304300" cy="1128373"/>
      </dsp:txXfrm>
    </dsp:sp>
    <dsp:sp modelId="{2314C84B-2FC8-443C-B2C2-EE1931570E17}">
      <dsp:nvSpPr>
        <dsp:cNvPr id="0" name=""/>
        <dsp:cNvSpPr/>
      </dsp:nvSpPr>
      <dsp:spPr>
        <a:xfrm>
          <a:off x="5168717" y="2334550"/>
          <a:ext cx="898209" cy="77392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F3B759-4371-4A07-8503-E9416A44619C}">
      <dsp:nvSpPr>
        <dsp:cNvPr id="0" name=""/>
        <dsp:cNvSpPr/>
      </dsp:nvSpPr>
      <dsp:spPr>
        <a:xfrm>
          <a:off x="4638209" y="1038094"/>
          <a:ext cx="1950918" cy="1687773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To teach a skill </a:t>
          </a:r>
        </a:p>
      </dsp:txBody>
      <dsp:txXfrm>
        <a:off x="4961518" y="1317794"/>
        <a:ext cx="1304300" cy="1128373"/>
      </dsp:txXfrm>
    </dsp:sp>
    <dsp:sp modelId="{407B94A2-B394-4119-8078-473C504D921C}">
      <dsp:nvSpPr>
        <dsp:cNvPr id="0" name=""/>
        <dsp:cNvSpPr/>
      </dsp:nvSpPr>
      <dsp:spPr>
        <a:xfrm>
          <a:off x="4440514" y="3967749"/>
          <a:ext cx="898209" cy="77392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8BEB83-AFE0-4300-9DDF-40F989D30EB0}">
      <dsp:nvSpPr>
        <dsp:cNvPr id="0" name=""/>
        <dsp:cNvSpPr/>
      </dsp:nvSpPr>
      <dsp:spPr>
        <a:xfrm>
          <a:off x="4638209" y="3078866"/>
          <a:ext cx="1950918" cy="1687773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To report progress </a:t>
          </a:r>
        </a:p>
      </dsp:txBody>
      <dsp:txXfrm>
        <a:off x="4961518" y="3358566"/>
        <a:ext cx="1304300" cy="1128373"/>
      </dsp:txXfrm>
    </dsp:sp>
    <dsp:sp modelId="{0867BC25-17AF-42FB-A3AB-6A159314866F}">
      <dsp:nvSpPr>
        <dsp:cNvPr id="0" name=""/>
        <dsp:cNvSpPr/>
      </dsp:nvSpPr>
      <dsp:spPr>
        <a:xfrm>
          <a:off x="2634128" y="4137281"/>
          <a:ext cx="898209" cy="77392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F8AE6C-FFBC-4775-BB6E-A365F2DBCC51}">
      <dsp:nvSpPr>
        <dsp:cNvPr id="0" name=""/>
        <dsp:cNvSpPr/>
      </dsp:nvSpPr>
      <dsp:spPr>
        <a:xfrm>
          <a:off x="2848990" y="4118122"/>
          <a:ext cx="1950918" cy="1687773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To sell a product</a:t>
          </a:r>
        </a:p>
      </dsp:txBody>
      <dsp:txXfrm>
        <a:off x="3172299" y="4397822"/>
        <a:ext cx="1304300" cy="1128373"/>
      </dsp:txXfrm>
    </dsp:sp>
    <dsp:sp modelId="{585D76BF-97AD-4D9C-BCBF-0ECBE8BF09A4}">
      <dsp:nvSpPr>
        <dsp:cNvPr id="0" name=""/>
        <dsp:cNvSpPr/>
      </dsp:nvSpPr>
      <dsp:spPr>
        <a:xfrm>
          <a:off x="1568682" y="2691032"/>
          <a:ext cx="898209" cy="77392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4B1212-91B9-46A0-A544-B9EB9A1A4E8F}">
      <dsp:nvSpPr>
        <dsp:cNvPr id="0" name=""/>
        <dsp:cNvSpPr/>
      </dsp:nvSpPr>
      <dsp:spPr>
        <a:xfrm>
          <a:off x="1051464" y="3080027"/>
          <a:ext cx="1950918" cy="1687773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To make a decision </a:t>
          </a:r>
        </a:p>
      </dsp:txBody>
      <dsp:txXfrm>
        <a:off x="1374773" y="3359727"/>
        <a:ext cx="1304300" cy="1128373"/>
      </dsp:txXfrm>
    </dsp:sp>
    <dsp:sp modelId="{26E834A7-DF9C-4A13-94DC-1DE580BEB417}">
      <dsp:nvSpPr>
        <dsp:cNvPr id="0" name=""/>
        <dsp:cNvSpPr/>
      </dsp:nvSpPr>
      <dsp:spPr>
        <a:xfrm>
          <a:off x="1051464" y="1035771"/>
          <a:ext cx="1950918" cy="1687773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To solve a problem </a:t>
          </a:r>
        </a:p>
      </dsp:txBody>
      <dsp:txXfrm>
        <a:off x="1374773" y="1315471"/>
        <a:ext cx="1304300" cy="11283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7CD43-1F0E-4E9A-995A-CADBEDF79F77}">
      <dsp:nvSpPr>
        <dsp:cNvPr id="0" name=""/>
        <dsp:cNvSpPr/>
      </dsp:nvSpPr>
      <dsp:spPr>
        <a:xfrm>
          <a:off x="2153" y="3743277"/>
          <a:ext cx="2887146" cy="175784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>
              <a:solidFill>
                <a:schemeClr val="tx1"/>
              </a:solidFill>
            </a:rPr>
            <a:t>The nature of the target audience </a:t>
          </a:r>
        </a:p>
      </dsp:txBody>
      <dsp:txXfrm>
        <a:off x="53638" y="3794762"/>
        <a:ext cx="2784176" cy="1654874"/>
      </dsp:txXfrm>
    </dsp:sp>
    <dsp:sp modelId="{BEE8293D-CB87-47D5-B6C6-1D31D1EC7F33}">
      <dsp:nvSpPr>
        <dsp:cNvPr id="0" name=""/>
        <dsp:cNvSpPr/>
      </dsp:nvSpPr>
      <dsp:spPr>
        <a:xfrm>
          <a:off x="2153" y="1873421"/>
          <a:ext cx="2887146" cy="175784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/>
            <a:t>The nature of the presentation topic </a:t>
          </a:r>
        </a:p>
      </dsp:txBody>
      <dsp:txXfrm>
        <a:off x="53638" y="1924906"/>
        <a:ext cx="2784176" cy="1654874"/>
      </dsp:txXfrm>
    </dsp:sp>
    <dsp:sp modelId="{E224BDE2-A529-4931-AD78-7AB07647D2B6}">
      <dsp:nvSpPr>
        <dsp:cNvPr id="0" name=""/>
        <dsp:cNvSpPr/>
      </dsp:nvSpPr>
      <dsp:spPr>
        <a:xfrm>
          <a:off x="2153" y="3565"/>
          <a:ext cx="2887146" cy="17578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/>
            <a:t>The delivery mode </a:t>
          </a:r>
        </a:p>
      </dsp:txBody>
      <dsp:txXfrm>
        <a:off x="53638" y="55050"/>
        <a:ext cx="2784176" cy="1654874"/>
      </dsp:txXfrm>
    </dsp:sp>
    <dsp:sp modelId="{C479B4CB-6A5C-43E4-96F9-D57284B3391F}">
      <dsp:nvSpPr>
        <dsp:cNvPr id="0" name=""/>
        <dsp:cNvSpPr/>
      </dsp:nvSpPr>
      <dsp:spPr>
        <a:xfrm>
          <a:off x="3374340" y="3743277"/>
          <a:ext cx="2887146" cy="1757844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/>
            <a:t>The people needed</a:t>
          </a:r>
        </a:p>
      </dsp:txBody>
      <dsp:txXfrm>
        <a:off x="3425825" y="3794762"/>
        <a:ext cx="2784176" cy="1654874"/>
      </dsp:txXfrm>
    </dsp:sp>
    <dsp:sp modelId="{9FDB3D41-1B1C-4F62-804E-9D109935F516}">
      <dsp:nvSpPr>
        <dsp:cNvPr id="0" name=""/>
        <dsp:cNvSpPr/>
      </dsp:nvSpPr>
      <dsp:spPr>
        <a:xfrm>
          <a:off x="3374340" y="1873421"/>
          <a:ext cx="2887146" cy="175784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/>
            <a:t>Location of the venue </a:t>
          </a:r>
        </a:p>
      </dsp:txBody>
      <dsp:txXfrm>
        <a:off x="3425825" y="1924906"/>
        <a:ext cx="2784176" cy="1654874"/>
      </dsp:txXfrm>
    </dsp:sp>
    <dsp:sp modelId="{5B9DC836-C58F-41C9-BDD7-D046C8322429}">
      <dsp:nvSpPr>
        <dsp:cNvPr id="0" name=""/>
        <dsp:cNvSpPr/>
      </dsp:nvSpPr>
      <dsp:spPr>
        <a:xfrm>
          <a:off x="3374340" y="3565"/>
          <a:ext cx="2887146" cy="1757844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>
              <a:solidFill>
                <a:schemeClr val="bg1"/>
              </a:solidFill>
            </a:rPr>
            <a:t>Available resources </a:t>
          </a:r>
        </a:p>
      </dsp:txBody>
      <dsp:txXfrm>
        <a:off x="3425825" y="55050"/>
        <a:ext cx="2784176" cy="16548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43D54-1EA7-434D-BC27-5A7E155644FF}">
      <dsp:nvSpPr>
        <dsp:cNvPr id="0" name=""/>
        <dsp:cNvSpPr/>
      </dsp:nvSpPr>
      <dsp:spPr>
        <a:xfrm rot="5400000">
          <a:off x="6975071" y="-3279991"/>
          <a:ext cx="627995" cy="7348567"/>
        </a:xfrm>
        <a:prstGeom prst="round2SameRect">
          <a:avLst/>
        </a:prstGeom>
        <a:solidFill>
          <a:srgbClr val="FFCCCC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When you give visual effect to your presentation </a:t>
          </a:r>
        </a:p>
      </dsp:txBody>
      <dsp:txXfrm rot="-5400000">
        <a:off x="3614785" y="110951"/>
        <a:ext cx="7317911" cy="566683"/>
      </dsp:txXfrm>
    </dsp:sp>
    <dsp:sp modelId="{0BEB20B6-CA17-45D2-ADEB-92DC19CAB09F}">
      <dsp:nvSpPr>
        <dsp:cNvPr id="0" name=""/>
        <dsp:cNvSpPr/>
      </dsp:nvSpPr>
      <dsp:spPr>
        <a:xfrm>
          <a:off x="518783" y="1795"/>
          <a:ext cx="3096002" cy="78499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PowerPoint</a:t>
          </a:r>
          <a:endParaRPr lang="en-AU" sz="3000" kern="1200"/>
        </a:p>
      </dsp:txBody>
      <dsp:txXfrm>
        <a:off x="557103" y="40115"/>
        <a:ext cx="3019362" cy="708353"/>
      </dsp:txXfrm>
    </dsp:sp>
    <dsp:sp modelId="{22A8C1E3-7AB6-4591-B303-AC8C43D1678A}">
      <dsp:nvSpPr>
        <dsp:cNvPr id="0" name=""/>
        <dsp:cNvSpPr/>
      </dsp:nvSpPr>
      <dsp:spPr>
        <a:xfrm rot="5400000">
          <a:off x="6975071" y="-2455747"/>
          <a:ext cx="627995" cy="7348567"/>
        </a:xfrm>
        <a:prstGeom prst="round2SameRect">
          <a:avLst/>
        </a:prstGeom>
        <a:solidFill>
          <a:srgbClr val="FFFF99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When you have to brainstorm to discuss ideas. </a:t>
          </a:r>
        </a:p>
      </dsp:txBody>
      <dsp:txXfrm rot="-5400000">
        <a:off x="3614785" y="935195"/>
        <a:ext cx="7317911" cy="566683"/>
      </dsp:txXfrm>
    </dsp:sp>
    <dsp:sp modelId="{15D5B293-1E9D-4FF4-812F-2380832B96E4}">
      <dsp:nvSpPr>
        <dsp:cNvPr id="0" name=""/>
        <dsp:cNvSpPr/>
      </dsp:nvSpPr>
      <dsp:spPr>
        <a:xfrm>
          <a:off x="518783" y="826038"/>
          <a:ext cx="3096002" cy="78499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chemeClr val="tx1"/>
              </a:solidFill>
            </a:rPr>
            <a:t>Flipcharts</a:t>
          </a:r>
        </a:p>
      </dsp:txBody>
      <dsp:txXfrm>
        <a:off x="557103" y="864358"/>
        <a:ext cx="3019362" cy="708353"/>
      </dsp:txXfrm>
    </dsp:sp>
    <dsp:sp modelId="{4F0005AF-0610-4DC8-8EA4-62D1086C981F}">
      <dsp:nvSpPr>
        <dsp:cNvPr id="0" name=""/>
        <dsp:cNvSpPr/>
      </dsp:nvSpPr>
      <dsp:spPr>
        <a:xfrm rot="5400000">
          <a:off x="6975071" y="-1631504"/>
          <a:ext cx="627995" cy="7348567"/>
        </a:xfrm>
        <a:prstGeom prst="round2SameRect">
          <a:avLst/>
        </a:prstGeom>
        <a:solidFill>
          <a:srgbClr val="66FF99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When you present a complex data series.</a:t>
          </a:r>
        </a:p>
      </dsp:txBody>
      <dsp:txXfrm rot="-5400000">
        <a:off x="3614785" y="1759438"/>
        <a:ext cx="7317911" cy="566683"/>
      </dsp:txXfrm>
    </dsp:sp>
    <dsp:sp modelId="{EAF7A779-B8EA-45D5-849E-29BCFD40333A}">
      <dsp:nvSpPr>
        <dsp:cNvPr id="0" name=""/>
        <dsp:cNvSpPr/>
      </dsp:nvSpPr>
      <dsp:spPr>
        <a:xfrm>
          <a:off x="518783" y="1650282"/>
          <a:ext cx="3096002" cy="784993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Charts / Diagrams</a:t>
          </a:r>
        </a:p>
      </dsp:txBody>
      <dsp:txXfrm>
        <a:off x="557103" y="1688602"/>
        <a:ext cx="3019362" cy="708353"/>
      </dsp:txXfrm>
    </dsp:sp>
    <dsp:sp modelId="{9B7C2D66-76AE-48DC-BEB4-7B25641109EB}">
      <dsp:nvSpPr>
        <dsp:cNvPr id="0" name=""/>
        <dsp:cNvSpPr/>
      </dsp:nvSpPr>
      <dsp:spPr>
        <a:xfrm rot="5400000">
          <a:off x="6975071" y="-807260"/>
          <a:ext cx="627995" cy="7348567"/>
        </a:xfrm>
        <a:prstGeom prst="round2SameRect">
          <a:avLst/>
        </a:prstGeom>
        <a:solidFill>
          <a:srgbClr val="9999FF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When you want to give light, sound and visual effects, and a living and interactive presentation. </a:t>
          </a:r>
        </a:p>
      </dsp:txBody>
      <dsp:txXfrm rot="-5400000">
        <a:off x="3614785" y="2583682"/>
        <a:ext cx="7317911" cy="566683"/>
      </dsp:txXfrm>
    </dsp:sp>
    <dsp:sp modelId="{9A6F6859-E701-4B81-80A1-1A961DF83A6A}">
      <dsp:nvSpPr>
        <dsp:cNvPr id="0" name=""/>
        <dsp:cNvSpPr/>
      </dsp:nvSpPr>
      <dsp:spPr>
        <a:xfrm>
          <a:off x="518783" y="2474526"/>
          <a:ext cx="3096002" cy="78499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Flash </a:t>
          </a:r>
        </a:p>
      </dsp:txBody>
      <dsp:txXfrm>
        <a:off x="557103" y="2512846"/>
        <a:ext cx="3019362" cy="708353"/>
      </dsp:txXfrm>
    </dsp:sp>
    <dsp:sp modelId="{247A8252-7498-4D26-945E-E18C0884F687}">
      <dsp:nvSpPr>
        <dsp:cNvPr id="0" name=""/>
        <dsp:cNvSpPr/>
      </dsp:nvSpPr>
      <dsp:spPr>
        <a:xfrm rot="5400000">
          <a:off x="6975071" y="41047"/>
          <a:ext cx="627995" cy="7348567"/>
        </a:xfrm>
        <a:prstGeom prst="round2SameRect">
          <a:avLst/>
        </a:prstGeom>
        <a:solidFill>
          <a:srgbClr val="CC99FF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When the audience requires supporting reference materials and additional reading.</a:t>
          </a:r>
        </a:p>
      </dsp:txBody>
      <dsp:txXfrm rot="-5400000">
        <a:off x="3614785" y="3431989"/>
        <a:ext cx="7317911" cy="566683"/>
      </dsp:txXfrm>
    </dsp:sp>
    <dsp:sp modelId="{FF8963FD-75D0-4C8D-B3F4-294BEF1F74EA}">
      <dsp:nvSpPr>
        <dsp:cNvPr id="0" name=""/>
        <dsp:cNvSpPr/>
      </dsp:nvSpPr>
      <dsp:spPr>
        <a:xfrm>
          <a:off x="518783" y="3298769"/>
          <a:ext cx="3096002" cy="784993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chemeClr val="bg1"/>
              </a:solidFill>
            </a:rPr>
            <a:t>Handouts </a:t>
          </a:r>
        </a:p>
      </dsp:txBody>
      <dsp:txXfrm>
        <a:off x="557103" y="3337089"/>
        <a:ext cx="3019362" cy="7083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351CD-0A90-4E5A-B264-005CEDCDDC83}">
      <dsp:nvSpPr>
        <dsp:cNvPr id="0" name=""/>
        <dsp:cNvSpPr/>
      </dsp:nvSpPr>
      <dsp:spPr>
        <a:xfrm>
          <a:off x="-6687118" y="-1022517"/>
          <a:ext cx="7958510" cy="7958510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45111-4E98-4B15-8F8F-B353325C1400}">
      <dsp:nvSpPr>
        <dsp:cNvPr id="0" name=""/>
        <dsp:cNvSpPr/>
      </dsp:nvSpPr>
      <dsp:spPr>
        <a:xfrm>
          <a:off x="573832" y="308449"/>
          <a:ext cx="7116025" cy="82390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91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Explain the outcomes of your  presentation</a:t>
          </a:r>
        </a:p>
      </dsp:txBody>
      <dsp:txXfrm>
        <a:off x="573832" y="308449"/>
        <a:ext cx="7116025" cy="823907"/>
      </dsp:txXfrm>
    </dsp:sp>
    <dsp:sp modelId="{F2CD1D37-0C33-4201-9D7A-7DCE7523380E}">
      <dsp:nvSpPr>
        <dsp:cNvPr id="0" name=""/>
        <dsp:cNvSpPr/>
      </dsp:nvSpPr>
      <dsp:spPr>
        <a:xfrm>
          <a:off x="92982" y="277046"/>
          <a:ext cx="924276" cy="92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E1043-D4A7-492E-BBEA-A83BCAF645DE}">
      <dsp:nvSpPr>
        <dsp:cNvPr id="0" name=""/>
        <dsp:cNvSpPr/>
      </dsp:nvSpPr>
      <dsp:spPr>
        <a:xfrm>
          <a:off x="1084968" y="1478250"/>
          <a:ext cx="6584897" cy="7394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91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>
              <a:solidFill>
                <a:schemeClr val="tx1"/>
              </a:solidFill>
            </a:rPr>
            <a:t>Introduce yourself briefly</a:t>
          </a:r>
        </a:p>
      </dsp:txBody>
      <dsp:txXfrm>
        <a:off x="1084968" y="1478250"/>
        <a:ext cx="6584897" cy="739420"/>
      </dsp:txXfrm>
    </dsp:sp>
    <dsp:sp modelId="{9848BDF1-0739-43F7-B940-72DD0061D9AE}">
      <dsp:nvSpPr>
        <dsp:cNvPr id="0" name=""/>
        <dsp:cNvSpPr/>
      </dsp:nvSpPr>
      <dsp:spPr>
        <a:xfrm>
          <a:off x="622830" y="1385822"/>
          <a:ext cx="924276" cy="92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044D1-A0EA-462E-AAE6-4A81A0001620}">
      <dsp:nvSpPr>
        <dsp:cNvPr id="0" name=""/>
        <dsp:cNvSpPr/>
      </dsp:nvSpPr>
      <dsp:spPr>
        <a:xfrm>
          <a:off x="1247588" y="2587027"/>
          <a:ext cx="6422277" cy="73942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91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Outline your purpose</a:t>
          </a:r>
        </a:p>
      </dsp:txBody>
      <dsp:txXfrm>
        <a:off x="1247588" y="2587027"/>
        <a:ext cx="6422277" cy="739420"/>
      </dsp:txXfrm>
    </dsp:sp>
    <dsp:sp modelId="{1E7C6542-172A-4A39-B3CF-DC170FB6CC32}">
      <dsp:nvSpPr>
        <dsp:cNvPr id="0" name=""/>
        <dsp:cNvSpPr/>
      </dsp:nvSpPr>
      <dsp:spPr>
        <a:xfrm>
          <a:off x="785450" y="2494599"/>
          <a:ext cx="924276" cy="92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278A0-92AA-4805-975E-9DFD71FC4E53}">
      <dsp:nvSpPr>
        <dsp:cNvPr id="0" name=""/>
        <dsp:cNvSpPr/>
      </dsp:nvSpPr>
      <dsp:spPr>
        <a:xfrm>
          <a:off x="1084968" y="3695803"/>
          <a:ext cx="6584897" cy="739420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91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 Convey the relevance of your presentation to the audience </a:t>
          </a:r>
        </a:p>
      </dsp:txBody>
      <dsp:txXfrm>
        <a:off x="1084968" y="3695803"/>
        <a:ext cx="6584897" cy="739420"/>
      </dsp:txXfrm>
    </dsp:sp>
    <dsp:sp modelId="{D61FA285-9F95-40D3-9ACF-2A912D75C408}">
      <dsp:nvSpPr>
        <dsp:cNvPr id="0" name=""/>
        <dsp:cNvSpPr/>
      </dsp:nvSpPr>
      <dsp:spPr>
        <a:xfrm>
          <a:off x="622830" y="3603375"/>
          <a:ext cx="924276" cy="92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37B05-CFD9-47F0-9E48-8B4BE6062621}">
      <dsp:nvSpPr>
        <dsp:cNvPr id="0" name=""/>
        <dsp:cNvSpPr/>
      </dsp:nvSpPr>
      <dsp:spPr>
        <a:xfrm>
          <a:off x="555120" y="4804580"/>
          <a:ext cx="7114745" cy="73942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91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Explain what you are presenting</a:t>
          </a:r>
        </a:p>
      </dsp:txBody>
      <dsp:txXfrm>
        <a:off x="555120" y="4804580"/>
        <a:ext cx="7114745" cy="739420"/>
      </dsp:txXfrm>
    </dsp:sp>
    <dsp:sp modelId="{67622F20-2F20-4EE1-97F4-AFA435A9C0C7}">
      <dsp:nvSpPr>
        <dsp:cNvPr id="0" name=""/>
        <dsp:cNvSpPr/>
      </dsp:nvSpPr>
      <dsp:spPr>
        <a:xfrm>
          <a:off x="92982" y="4712152"/>
          <a:ext cx="924276" cy="92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72DED-8E7C-4F37-946D-9A3CEB6CBE62}">
      <dsp:nvSpPr>
        <dsp:cNvPr id="0" name=""/>
        <dsp:cNvSpPr/>
      </dsp:nvSpPr>
      <dsp:spPr>
        <a:xfrm rot="16200000">
          <a:off x="-1114365" y="1120380"/>
          <a:ext cx="4351338" cy="2110576"/>
        </a:xfrm>
        <a:prstGeom prst="flowChartManualOperati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>
              <a:solidFill>
                <a:srgbClr val="002060"/>
              </a:solidFill>
            </a:rPr>
            <a:t>Concise</a:t>
          </a:r>
        </a:p>
      </dsp:txBody>
      <dsp:txXfrm rot="5400000">
        <a:off x="6016" y="870267"/>
        <a:ext cx="2110576" cy="2610802"/>
      </dsp:txXfrm>
    </dsp:sp>
    <dsp:sp modelId="{D914979F-7EB2-4DF7-8BAF-9F5DF543E68A}">
      <dsp:nvSpPr>
        <dsp:cNvPr id="0" name=""/>
        <dsp:cNvSpPr/>
      </dsp:nvSpPr>
      <dsp:spPr>
        <a:xfrm rot="16200000">
          <a:off x="1154504" y="1120380"/>
          <a:ext cx="4351338" cy="2110576"/>
        </a:xfrm>
        <a:prstGeom prst="flowChartManualOperati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Measurable</a:t>
          </a:r>
        </a:p>
      </dsp:txBody>
      <dsp:txXfrm rot="5400000">
        <a:off x="2274885" y="870267"/>
        <a:ext cx="2110576" cy="2610802"/>
      </dsp:txXfrm>
    </dsp:sp>
    <dsp:sp modelId="{96DB67B0-06E9-4463-BD70-5FF4834B87B6}">
      <dsp:nvSpPr>
        <dsp:cNvPr id="0" name=""/>
        <dsp:cNvSpPr/>
      </dsp:nvSpPr>
      <dsp:spPr>
        <a:xfrm rot="16200000">
          <a:off x="3423374" y="1120380"/>
          <a:ext cx="4351338" cy="2110576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>
              <a:latin typeface="Calibri Light" panose="020F0302020204030204"/>
            </a:rPr>
            <a:t>Performance-directed</a:t>
          </a:r>
          <a:endParaRPr lang="en-AU" kern="1200"/>
        </a:p>
      </dsp:txBody>
      <dsp:txXfrm rot="5400000">
        <a:off x="4543755" y="870267"/>
        <a:ext cx="2110576" cy="2610802"/>
      </dsp:txXfrm>
    </dsp:sp>
    <dsp:sp modelId="{D5E40DF0-DB55-495F-8D02-E90D6A30DB0A}">
      <dsp:nvSpPr>
        <dsp:cNvPr id="0" name=""/>
        <dsp:cNvSpPr/>
      </dsp:nvSpPr>
      <dsp:spPr>
        <a:xfrm rot="16200000">
          <a:off x="5692244" y="1120380"/>
          <a:ext cx="4351338" cy="2110576"/>
        </a:xfrm>
        <a:prstGeom prst="flowChartManualOperati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Realistic</a:t>
          </a:r>
        </a:p>
      </dsp:txBody>
      <dsp:txXfrm rot="5400000">
        <a:off x="6812625" y="870267"/>
        <a:ext cx="2110576" cy="2610802"/>
      </dsp:txXfrm>
    </dsp:sp>
    <dsp:sp modelId="{69282E79-8BF5-4DD2-971B-BE07957F380E}">
      <dsp:nvSpPr>
        <dsp:cNvPr id="0" name=""/>
        <dsp:cNvSpPr/>
      </dsp:nvSpPr>
      <dsp:spPr>
        <a:xfrm rot="16200000">
          <a:off x="7961114" y="1120380"/>
          <a:ext cx="4351338" cy="2110576"/>
        </a:xfrm>
        <a:prstGeom prst="flowChartManualOperati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Provide tangible skills</a:t>
          </a:r>
        </a:p>
      </dsp:txBody>
      <dsp:txXfrm rot="5400000">
        <a:off x="9081495" y="870267"/>
        <a:ext cx="2110576" cy="26108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DA123-E16B-4E34-860F-B311C7788E3E}">
      <dsp:nvSpPr>
        <dsp:cNvPr id="0" name=""/>
        <dsp:cNvSpPr/>
      </dsp:nvSpPr>
      <dsp:spPr>
        <a:xfrm>
          <a:off x="0" y="627983"/>
          <a:ext cx="7450433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2E2CF-7B9A-40EB-93B7-709EA1C64194}">
      <dsp:nvSpPr>
        <dsp:cNvPr id="0" name=""/>
        <dsp:cNvSpPr/>
      </dsp:nvSpPr>
      <dsp:spPr>
        <a:xfrm>
          <a:off x="372521" y="0"/>
          <a:ext cx="5215303" cy="123984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126" tIns="0" rIns="197126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200" kern="1200"/>
            <a:t>Repeating</a:t>
          </a:r>
        </a:p>
      </dsp:txBody>
      <dsp:txXfrm>
        <a:off x="433045" y="60524"/>
        <a:ext cx="5094255" cy="1118792"/>
      </dsp:txXfrm>
    </dsp:sp>
    <dsp:sp modelId="{A2CA37AF-8D5F-4500-ACFA-01D85D642663}">
      <dsp:nvSpPr>
        <dsp:cNvPr id="0" name=""/>
        <dsp:cNvSpPr/>
      </dsp:nvSpPr>
      <dsp:spPr>
        <a:xfrm>
          <a:off x="0" y="2533103"/>
          <a:ext cx="7450433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00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21967-419D-4AF1-BD16-5470EADD6ABE}">
      <dsp:nvSpPr>
        <dsp:cNvPr id="0" name=""/>
        <dsp:cNvSpPr/>
      </dsp:nvSpPr>
      <dsp:spPr>
        <a:xfrm>
          <a:off x="372521" y="1913183"/>
          <a:ext cx="5215303" cy="1239840"/>
        </a:xfrm>
        <a:prstGeom prst="roundRect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126" tIns="0" rIns="197126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200" kern="1200"/>
            <a:t>Question &amp; Answers</a:t>
          </a:r>
        </a:p>
      </dsp:txBody>
      <dsp:txXfrm>
        <a:off x="433045" y="1973707"/>
        <a:ext cx="5094255" cy="1118792"/>
      </dsp:txXfrm>
    </dsp:sp>
    <dsp:sp modelId="{B102A859-85F8-464C-8042-8FAF52F1E92A}">
      <dsp:nvSpPr>
        <dsp:cNvPr id="0" name=""/>
        <dsp:cNvSpPr/>
      </dsp:nvSpPr>
      <dsp:spPr>
        <a:xfrm>
          <a:off x="0" y="4438224"/>
          <a:ext cx="7450433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7BB5C-AC26-4964-B366-1C91C15ED988}">
      <dsp:nvSpPr>
        <dsp:cNvPr id="0" name=""/>
        <dsp:cNvSpPr/>
      </dsp:nvSpPr>
      <dsp:spPr>
        <a:xfrm>
          <a:off x="372521" y="3818304"/>
          <a:ext cx="5215303" cy="123984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126" tIns="0" rIns="197126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200" kern="1200"/>
            <a:t>Quiz</a:t>
          </a:r>
        </a:p>
      </dsp:txBody>
      <dsp:txXfrm>
        <a:off x="433045" y="3878828"/>
        <a:ext cx="5094255" cy="11187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BC2E9-EB24-4249-BE28-C98616809D9A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>
              <a:solidFill>
                <a:schemeClr val="tx1"/>
              </a:solidFill>
            </a:rPr>
            <a:t>Provide opportunity any time during the presentation </a:t>
          </a:r>
        </a:p>
      </dsp:txBody>
      <dsp:txXfrm>
        <a:off x="38234" y="38234"/>
        <a:ext cx="7529629" cy="1228933"/>
      </dsp:txXfrm>
    </dsp:sp>
    <dsp:sp modelId="{790D0B7F-A4DE-4D41-8F78-EF9F5C81DBF5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>
              <a:solidFill>
                <a:schemeClr val="tx1"/>
              </a:solidFill>
            </a:rPr>
            <a:t>Provide opportunity during defined points in the presentation </a:t>
          </a:r>
        </a:p>
      </dsp:txBody>
      <dsp:txXfrm>
        <a:off x="826903" y="1561202"/>
        <a:ext cx="7224611" cy="1228933"/>
      </dsp:txXfrm>
    </dsp:sp>
    <dsp:sp modelId="{2872E0C7-533D-4397-94C4-F4F72B09D81F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>
              <a:solidFill>
                <a:schemeClr val="tx1"/>
              </a:solidFill>
            </a:rPr>
            <a:t>Provide opportunity after the end of the presentation </a:t>
          </a:r>
        </a:p>
      </dsp:txBody>
      <dsp:txXfrm>
        <a:off x="1615573" y="3084170"/>
        <a:ext cx="7224611" cy="1228933"/>
      </dsp:txXfrm>
    </dsp:sp>
    <dsp:sp modelId="{3100F9E1-F130-4F7F-9DE0-FFE9367C5872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>
        <a:off x="8280664" y="989929"/>
        <a:ext cx="466680" cy="638504"/>
      </dsp:txXfrm>
    </dsp:sp>
    <dsp:sp modelId="{F36FAB7F-8550-4889-9344-E225CCCC4E47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>
        <a:off x="9069334" y="2504195"/>
        <a:ext cx="466680" cy="6385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DE408-620A-4B47-9AAE-6E1ED40878C1}">
      <dsp:nvSpPr>
        <dsp:cNvPr id="0" name=""/>
        <dsp:cNvSpPr/>
      </dsp:nvSpPr>
      <dsp:spPr>
        <a:xfrm>
          <a:off x="2018841" y="0"/>
          <a:ext cx="5233751" cy="523375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B6745-0F48-47A3-9BFD-1DA164AD5BA2}">
      <dsp:nvSpPr>
        <dsp:cNvPr id="0" name=""/>
        <dsp:cNvSpPr/>
      </dsp:nvSpPr>
      <dsp:spPr>
        <a:xfrm>
          <a:off x="2516047" y="497206"/>
          <a:ext cx="2041162" cy="2041162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Paraphrase the question </a:t>
          </a:r>
        </a:p>
      </dsp:txBody>
      <dsp:txXfrm>
        <a:off x="2615688" y="596847"/>
        <a:ext cx="1841880" cy="1841880"/>
      </dsp:txXfrm>
    </dsp:sp>
    <dsp:sp modelId="{64622DD7-42DB-4A98-8E81-D207359A929B}">
      <dsp:nvSpPr>
        <dsp:cNvPr id="0" name=""/>
        <dsp:cNvSpPr/>
      </dsp:nvSpPr>
      <dsp:spPr>
        <a:xfrm>
          <a:off x="4714223" y="497206"/>
          <a:ext cx="2041162" cy="204116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>
              <a:solidFill>
                <a:schemeClr val="tx1"/>
              </a:solidFill>
            </a:rPr>
            <a:t>Defer if you don’t have answer</a:t>
          </a:r>
        </a:p>
      </dsp:txBody>
      <dsp:txXfrm>
        <a:off x="4813864" y="596847"/>
        <a:ext cx="1841880" cy="1841880"/>
      </dsp:txXfrm>
    </dsp:sp>
    <dsp:sp modelId="{5791F2A6-A375-4B8A-9DD0-266B66C8FFEF}">
      <dsp:nvSpPr>
        <dsp:cNvPr id="0" name=""/>
        <dsp:cNvSpPr/>
      </dsp:nvSpPr>
      <dsp:spPr>
        <a:xfrm>
          <a:off x="2516047" y="2695381"/>
          <a:ext cx="2041162" cy="2041162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Include the whole audience</a:t>
          </a:r>
        </a:p>
      </dsp:txBody>
      <dsp:txXfrm>
        <a:off x="2615688" y="2795022"/>
        <a:ext cx="1841880" cy="1841880"/>
      </dsp:txXfrm>
    </dsp:sp>
    <dsp:sp modelId="{6791E0E8-1866-4574-88AB-E0E55C035A1E}">
      <dsp:nvSpPr>
        <dsp:cNvPr id="0" name=""/>
        <dsp:cNvSpPr/>
      </dsp:nvSpPr>
      <dsp:spPr>
        <a:xfrm>
          <a:off x="4714223" y="2695381"/>
          <a:ext cx="2041162" cy="204116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Listen to the whole question </a:t>
          </a:r>
        </a:p>
      </dsp:txBody>
      <dsp:txXfrm>
        <a:off x="4813864" y="2795022"/>
        <a:ext cx="1841880" cy="18418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E6598-BBA0-4317-9CB8-AAE57FFC124B}">
      <dsp:nvSpPr>
        <dsp:cNvPr id="0" name=""/>
        <dsp:cNvSpPr/>
      </dsp:nvSpPr>
      <dsp:spPr>
        <a:xfrm>
          <a:off x="2528453" y="1994447"/>
          <a:ext cx="2535029" cy="2192902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Use of presentation aids</a:t>
          </a:r>
        </a:p>
      </dsp:txBody>
      <dsp:txXfrm>
        <a:off x="2948543" y="2357842"/>
        <a:ext cx="1694849" cy="1466112"/>
      </dsp:txXfrm>
    </dsp:sp>
    <dsp:sp modelId="{23266F63-2D88-40D9-B754-817259C620FC}">
      <dsp:nvSpPr>
        <dsp:cNvPr id="0" name=""/>
        <dsp:cNvSpPr/>
      </dsp:nvSpPr>
      <dsp:spPr>
        <a:xfrm>
          <a:off x="4115869" y="945291"/>
          <a:ext cx="956459" cy="82411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15D93-4E2F-4BCA-9E4B-A34FF368EEB8}">
      <dsp:nvSpPr>
        <dsp:cNvPr id="0" name=""/>
        <dsp:cNvSpPr/>
      </dsp:nvSpPr>
      <dsp:spPr>
        <a:xfrm>
          <a:off x="2761966" y="0"/>
          <a:ext cx="2077438" cy="179722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>
              <a:solidFill>
                <a:schemeClr val="tx1"/>
              </a:solidFill>
            </a:rPr>
            <a:t>Content of presentation</a:t>
          </a:r>
        </a:p>
      </dsp:txBody>
      <dsp:txXfrm>
        <a:off x="3106242" y="297839"/>
        <a:ext cx="1388886" cy="1201550"/>
      </dsp:txXfrm>
    </dsp:sp>
    <dsp:sp modelId="{E38BF4C1-356F-4023-A9B2-041F490655A6}">
      <dsp:nvSpPr>
        <dsp:cNvPr id="0" name=""/>
        <dsp:cNvSpPr/>
      </dsp:nvSpPr>
      <dsp:spPr>
        <a:xfrm>
          <a:off x="5232131" y="2485949"/>
          <a:ext cx="956459" cy="82411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27610-94AA-4CDF-A347-8DD117C7D4DE}">
      <dsp:nvSpPr>
        <dsp:cNvPr id="0" name=""/>
        <dsp:cNvSpPr/>
      </dsp:nvSpPr>
      <dsp:spPr>
        <a:xfrm>
          <a:off x="4667219" y="1105415"/>
          <a:ext cx="2077438" cy="1797228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Organisation of information</a:t>
          </a:r>
        </a:p>
      </dsp:txBody>
      <dsp:txXfrm>
        <a:off x="5011495" y="1403254"/>
        <a:ext cx="1388886" cy="1201550"/>
      </dsp:txXfrm>
    </dsp:sp>
    <dsp:sp modelId="{581AFC74-FC46-4D9D-B3E0-F138177BC10A}">
      <dsp:nvSpPr>
        <dsp:cNvPr id="0" name=""/>
        <dsp:cNvSpPr/>
      </dsp:nvSpPr>
      <dsp:spPr>
        <a:xfrm>
          <a:off x="4456703" y="4225063"/>
          <a:ext cx="956459" cy="82411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2F0EA-D69D-46B3-BF18-6E54FD8E80FC}">
      <dsp:nvSpPr>
        <dsp:cNvPr id="0" name=""/>
        <dsp:cNvSpPr/>
      </dsp:nvSpPr>
      <dsp:spPr>
        <a:xfrm>
          <a:off x="4667219" y="3278535"/>
          <a:ext cx="2077438" cy="1797228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Over-all quality of presentation</a:t>
          </a:r>
        </a:p>
      </dsp:txBody>
      <dsp:txXfrm>
        <a:off x="5011495" y="3576374"/>
        <a:ext cx="1388886" cy="1201550"/>
      </dsp:txXfrm>
    </dsp:sp>
    <dsp:sp modelId="{04DE65C8-5EE3-40CA-A118-B5EDD61113F2}">
      <dsp:nvSpPr>
        <dsp:cNvPr id="0" name=""/>
        <dsp:cNvSpPr/>
      </dsp:nvSpPr>
      <dsp:spPr>
        <a:xfrm>
          <a:off x="2533171" y="4405589"/>
          <a:ext cx="956459" cy="82411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49E6D-A290-448E-8042-7CDF40275B61}">
      <dsp:nvSpPr>
        <dsp:cNvPr id="0" name=""/>
        <dsp:cNvSpPr/>
      </dsp:nvSpPr>
      <dsp:spPr>
        <a:xfrm>
          <a:off x="2761966" y="4385187"/>
          <a:ext cx="2077438" cy="1797228"/>
        </a:xfrm>
        <a:prstGeom prst="hexagon">
          <a:avLst>
            <a:gd name="adj" fmla="val 28570"/>
            <a:gd name="vf" fmla="val 115470"/>
          </a:avLst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Delivery of presentation</a:t>
          </a:r>
        </a:p>
      </dsp:txBody>
      <dsp:txXfrm>
        <a:off x="3106242" y="4683026"/>
        <a:ext cx="1388886" cy="1201550"/>
      </dsp:txXfrm>
    </dsp:sp>
    <dsp:sp modelId="{281622A7-677A-42E8-B71E-BB2DE3815F26}">
      <dsp:nvSpPr>
        <dsp:cNvPr id="0" name=""/>
        <dsp:cNvSpPr/>
      </dsp:nvSpPr>
      <dsp:spPr>
        <a:xfrm>
          <a:off x="1398629" y="2865549"/>
          <a:ext cx="956459" cy="82411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1DB52-D913-46E8-9C0B-48DCF276ED74}">
      <dsp:nvSpPr>
        <dsp:cNvPr id="0" name=""/>
        <dsp:cNvSpPr/>
      </dsp:nvSpPr>
      <dsp:spPr>
        <a:xfrm>
          <a:off x="847869" y="3279771"/>
          <a:ext cx="2077438" cy="1797228"/>
        </a:xfrm>
        <a:prstGeom prst="hexagon">
          <a:avLst>
            <a:gd name="adj" fmla="val 28570"/>
            <a:gd name="vf" fmla="val 11547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Venue of presentation</a:t>
          </a:r>
        </a:p>
      </dsp:txBody>
      <dsp:txXfrm>
        <a:off x="1192145" y="3577610"/>
        <a:ext cx="1388886" cy="1201550"/>
      </dsp:txXfrm>
    </dsp:sp>
    <dsp:sp modelId="{2E3CF62D-D85A-4831-BB49-B292FCF840AD}">
      <dsp:nvSpPr>
        <dsp:cNvPr id="0" name=""/>
        <dsp:cNvSpPr/>
      </dsp:nvSpPr>
      <dsp:spPr>
        <a:xfrm>
          <a:off x="847869" y="1102943"/>
          <a:ext cx="2077438" cy="1797228"/>
        </a:xfrm>
        <a:prstGeom prst="hexagon">
          <a:avLst>
            <a:gd name="adj" fmla="val 28570"/>
            <a:gd name="vf" fmla="val 115470"/>
          </a:avLst>
        </a:prstGeom>
        <a:solidFill>
          <a:srgbClr val="00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Invitation for discussion</a:t>
          </a:r>
        </a:p>
      </dsp:txBody>
      <dsp:txXfrm>
        <a:off x="1192145" y="1400782"/>
        <a:ext cx="1388886" cy="12015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547D4-8A57-4FD9-8DA4-C028A7E6C491}">
      <dsp:nvSpPr>
        <dsp:cNvPr id="0" name=""/>
        <dsp:cNvSpPr/>
      </dsp:nvSpPr>
      <dsp:spPr>
        <a:xfrm>
          <a:off x="6183168" y="1041169"/>
          <a:ext cx="1874050" cy="4461840"/>
        </a:xfrm>
        <a:prstGeom prst="wedgeRectCallout">
          <a:avLst>
            <a:gd name="adj1" fmla="val 0"/>
            <a:gd name="adj2" fmla="val 0"/>
          </a:avLst>
        </a:prstGeom>
        <a:solidFill>
          <a:srgbClr val="DEB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>
              <a:solidFill>
                <a:srgbClr val="7030A0"/>
              </a:solidFill>
            </a:rPr>
            <a:t>Ask open questions</a:t>
          </a:r>
        </a:p>
      </dsp:txBody>
      <dsp:txXfrm>
        <a:off x="6420798" y="1041169"/>
        <a:ext cx="1636420" cy="4461840"/>
      </dsp:txXfrm>
    </dsp:sp>
    <dsp:sp modelId="{575E7895-0B58-4380-924B-134462D06BA4}">
      <dsp:nvSpPr>
        <dsp:cNvPr id="0" name=""/>
        <dsp:cNvSpPr/>
      </dsp:nvSpPr>
      <dsp:spPr>
        <a:xfrm>
          <a:off x="6183168" y="0"/>
          <a:ext cx="1874050" cy="1041169"/>
        </a:xfrm>
        <a:prstGeom prst="rect">
          <a:avLst/>
        </a:prstGeom>
        <a:solidFill>
          <a:srgbClr val="CC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5" tIns="92075" rIns="92075" bIns="9207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/>
            <a:t>4</a:t>
          </a:r>
        </a:p>
      </dsp:txBody>
      <dsp:txXfrm>
        <a:off x="6183168" y="0"/>
        <a:ext cx="1874050" cy="1041169"/>
      </dsp:txXfrm>
    </dsp:sp>
    <dsp:sp modelId="{B8147664-7FB1-43CA-8EBE-A54ADC361630}">
      <dsp:nvSpPr>
        <dsp:cNvPr id="0" name=""/>
        <dsp:cNvSpPr/>
      </dsp:nvSpPr>
      <dsp:spPr>
        <a:xfrm>
          <a:off x="4309118" y="1041169"/>
          <a:ext cx="1874050" cy="4164677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3620177"/>
            <a:satOff val="-17662"/>
            <a:lumOff val="2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>
              <a:solidFill>
                <a:srgbClr val="00B050"/>
              </a:solidFill>
            </a:rPr>
            <a:t>Prepare a set of questions </a:t>
          </a:r>
        </a:p>
      </dsp:txBody>
      <dsp:txXfrm>
        <a:off x="4546748" y="1041169"/>
        <a:ext cx="1636420" cy="4164677"/>
      </dsp:txXfrm>
    </dsp:sp>
    <dsp:sp modelId="{985F9B04-B13E-46CD-B7AF-7FA2AFE497A5}">
      <dsp:nvSpPr>
        <dsp:cNvPr id="0" name=""/>
        <dsp:cNvSpPr/>
      </dsp:nvSpPr>
      <dsp:spPr>
        <a:xfrm>
          <a:off x="4309118" y="151332"/>
          <a:ext cx="1874050" cy="892588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5" tIns="92075" rIns="92075" bIns="9207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/>
            <a:t>3</a:t>
          </a:r>
        </a:p>
      </dsp:txBody>
      <dsp:txXfrm>
        <a:off x="4309118" y="151332"/>
        <a:ext cx="1874050" cy="892588"/>
      </dsp:txXfrm>
    </dsp:sp>
    <dsp:sp modelId="{A6713964-799D-49FD-A852-BF13AFA85C4B}">
      <dsp:nvSpPr>
        <dsp:cNvPr id="0" name=""/>
        <dsp:cNvSpPr/>
      </dsp:nvSpPr>
      <dsp:spPr>
        <a:xfrm>
          <a:off x="2435068" y="1041169"/>
          <a:ext cx="1874050" cy="386696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7240354"/>
            <a:satOff val="-35324"/>
            <a:lumOff val="50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>
              <a:solidFill>
                <a:srgbClr val="0070C0"/>
              </a:solidFill>
            </a:rPr>
            <a:t>Specify the aspects of your presentation  </a:t>
          </a:r>
        </a:p>
      </dsp:txBody>
      <dsp:txXfrm>
        <a:off x="2672697" y="1041169"/>
        <a:ext cx="1636420" cy="3866965"/>
      </dsp:txXfrm>
    </dsp:sp>
    <dsp:sp modelId="{8B3AD06A-1F5D-4AB6-884C-503E4416AA0E}">
      <dsp:nvSpPr>
        <dsp:cNvPr id="0" name=""/>
        <dsp:cNvSpPr/>
      </dsp:nvSpPr>
      <dsp:spPr>
        <a:xfrm>
          <a:off x="2435068" y="297712"/>
          <a:ext cx="1874050" cy="74345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5" tIns="92075" rIns="92075" bIns="9207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/>
            <a:t>2</a:t>
          </a:r>
        </a:p>
      </dsp:txBody>
      <dsp:txXfrm>
        <a:off x="2435068" y="297712"/>
        <a:ext cx="1874050" cy="743456"/>
      </dsp:txXfrm>
    </dsp:sp>
    <dsp:sp modelId="{F8E2FD05-9F53-46FF-A251-A3B92BC4217E}">
      <dsp:nvSpPr>
        <dsp:cNvPr id="0" name=""/>
        <dsp:cNvSpPr/>
      </dsp:nvSpPr>
      <dsp:spPr>
        <a:xfrm>
          <a:off x="561018" y="1041169"/>
          <a:ext cx="1874050" cy="3569252"/>
        </a:xfrm>
        <a:prstGeom prst="wedgeRectCallout">
          <a:avLst>
            <a:gd name="adj1" fmla="val 62500"/>
            <a:gd name="adj2" fmla="val 2083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>
              <a:solidFill>
                <a:srgbClr val="FF0066"/>
              </a:solidFill>
            </a:rPr>
            <a:t>Let your audience know </a:t>
          </a:r>
        </a:p>
      </dsp:txBody>
      <dsp:txXfrm>
        <a:off x="798647" y="1041169"/>
        <a:ext cx="1636420" cy="3569252"/>
      </dsp:txXfrm>
    </dsp:sp>
    <dsp:sp modelId="{B2648B13-52F9-461E-BF59-B37305F828B8}">
      <dsp:nvSpPr>
        <dsp:cNvPr id="0" name=""/>
        <dsp:cNvSpPr/>
      </dsp:nvSpPr>
      <dsp:spPr>
        <a:xfrm>
          <a:off x="561018" y="446294"/>
          <a:ext cx="1874050" cy="594875"/>
        </a:xfrm>
        <a:prstGeom prst="rect">
          <a:avLst/>
        </a:prstGeom>
        <a:solidFill>
          <a:srgbClr val="FF0066"/>
        </a:solidFill>
        <a:ln w="12700" cap="flat" cmpd="sng" algn="ctr">
          <a:solidFill>
            <a:srgbClr val="FF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5" tIns="92075" rIns="92075" bIns="9207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/>
            <a:t>1</a:t>
          </a:r>
        </a:p>
      </dsp:txBody>
      <dsp:txXfrm>
        <a:off x="561018" y="446294"/>
        <a:ext cx="1874050" cy="59487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DA123-E16B-4E34-860F-B311C7788E3E}">
      <dsp:nvSpPr>
        <dsp:cNvPr id="0" name=""/>
        <dsp:cNvSpPr/>
      </dsp:nvSpPr>
      <dsp:spPr>
        <a:xfrm>
          <a:off x="0" y="1101511"/>
          <a:ext cx="774705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2E2CF-7B9A-40EB-93B7-709EA1C64194}">
      <dsp:nvSpPr>
        <dsp:cNvPr id="0" name=""/>
        <dsp:cNvSpPr/>
      </dsp:nvSpPr>
      <dsp:spPr>
        <a:xfrm>
          <a:off x="387352" y="584910"/>
          <a:ext cx="5422937" cy="103320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74" tIns="0" rIns="20497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/>
            <a:t>Ask open questions</a:t>
          </a:r>
        </a:p>
      </dsp:txBody>
      <dsp:txXfrm>
        <a:off x="437789" y="635347"/>
        <a:ext cx="5322063" cy="932326"/>
      </dsp:txXfrm>
    </dsp:sp>
    <dsp:sp modelId="{A2CA37AF-8D5F-4500-ACFA-01D85D642663}">
      <dsp:nvSpPr>
        <dsp:cNvPr id="0" name=""/>
        <dsp:cNvSpPr/>
      </dsp:nvSpPr>
      <dsp:spPr>
        <a:xfrm>
          <a:off x="0" y="2689111"/>
          <a:ext cx="774705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00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21967-419D-4AF1-BD16-5470EADD6ABE}">
      <dsp:nvSpPr>
        <dsp:cNvPr id="0" name=""/>
        <dsp:cNvSpPr/>
      </dsp:nvSpPr>
      <dsp:spPr>
        <a:xfrm>
          <a:off x="387352" y="2172511"/>
          <a:ext cx="5422937" cy="1033200"/>
        </a:xfrm>
        <a:prstGeom prst="roundRect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74" tIns="0" rIns="20497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/>
            <a:t>Ask closed questions</a:t>
          </a:r>
        </a:p>
      </dsp:txBody>
      <dsp:txXfrm>
        <a:off x="437789" y="2222948"/>
        <a:ext cx="5322063" cy="932326"/>
      </dsp:txXfrm>
    </dsp:sp>
    <dsp:sp modelId="{B102A859-85F8-464C-8042-8FAF52F1E92A}">
      <dsp:nvSpPr>
        <dsp:cNvPr id="0" name=""/>
        <dsp:cNvSpPr/>
      </dsp:nvSpPr>
      <dsp:spPr>
        <a:xfrm>
          <a:off x="0" y="4276711"/>
          <a:ext cx="774705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7BB5C-AC26-4964-B366-1C91C15ED988}">
      <dsp:nvSpPr>
        <dsp:cNvPr id="0" name=""/>
        <dsp:cNvSpPr/>
      </dsp:nvSpPr>
      <dsp:spPr>
        <a:xfrm>
          <a:off x="387352" y="3760111"/>
          <a:ext cx="5422937" cy="103320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74" tIns="0" rIns="204974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500" kern="1200"/>
            <a:t>Ask confirmation questions</a:t>
          </a:r>
        </a:p>
      </dsp:txBody>
      <dsp:txXfrm>
        <a:off x="437789" y="3810548"/>
        <a:ext cx="5322063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65334-7D32-4381-80B7-A6E0374F12D8}">
      <dsp:nvSpPr>
        <dsp:cNvPr id="0" name=""/>
        <dsp:cNvSpPr/>
      </dsp:nvSpPr>
      <dsp:spPr>
        <a:xfrm rot="5400000">
          <a:off x="1076878" y="1194643"/>
          <a:ext cx="1869738" cy="2252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D23D8-705A-4BE7-9252-1CAF42D1B05D}">
      <dsp:nvSpPr>
        <dsp:cNvPr id="0" name=""/>
        <dsp:cNvSpPr/>
      </dsp:nvSpPr>
      <dsp:spPr>
        <a:xfrm>
          <a:off x="1507477" y="2089"/>
          <a:ext cx="2502851" cy="1501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0" kern="1200"/>
            <a:t>Step 1. Define the purpose</a:t>
          </a:r>
        </a:p>
      </dsp:txBody>
      <dsp:txXfrm>
        <a:off x="1551461" y="46073"/>
        <a:ext cx="2414883" cy="1413742"/>
      </dsp:txXfrm>
    </dsp:sp>
    <dsp:sp modelId="{98F7085C-CEC0-40AD-A634-DEECDDB2A7BF}">
      <dsp:nvSpPr>
        <dsp:cNvPr id="0" name=""/>
        <dsp:cNvSpPr/>
      </dsp:nvSpPr>
      <dsp:spPr>
        <a:xfrm rot="5400000">
          <a:off x="1076878" y="3071784"/>
          <a:ext cx="1869738" cy="225256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C08CE-5B1B-406E-B2B7-E2FF1F65831C}">
      <dsp:nvSpPr>
        <dsp:cNvPr id="0" name=""/>
        <dsp:cNvSpPr/>
      </dsp:nvSpPr>
      <dsp:spPr>
        <a:xfrm>
          <a:off x="1507477" y="1879227"/>
          <a:ext cx="2502851" cy="1501710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2.Analyse the audience</a:t>
          </a:r>
          <a:endParaRPr lang="en-AU" sz="2200" kern="1200"/>
        </a:p>
      </dsp:txBody>
      <dsp:txXfrm>
        <a:off x="1551461" y="1923211"/>
        <a:ext cx="2414883" cy="1413742"/>
      </dsp:txXfrm>
    </dsp:sp>
    <dsp:sp modelId="{3FA60073-0106-4B7F-85FD-B4290DA12691}">
      <dsp:nvSpPr>
        <dsp:cNvPr id="0" name=""/>
        <dsp:cNvSpPr/>
      </dsp:nvSpPr>
      <dsp:spPr>
        <a:xfrm>
          <a:off x="2015448" y="4010351"/>
          <a:ext cx="3321391" cy="2252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4C9A9-6A8F-4DF3-A23E-D516128AE0B5}">
      <dsp:nvSpPr>
        <dsp:cNvPr id="0" name=""/>
        <dsp:cNvSpPr/>
      </dsp:nvSpPr>
      <dsp:spPr>
        <a:xfrm>
          <a:off x="1507477" y="3756366"/>
          <a:ext cx="2502851" cy="15017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0" kern="120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Step 3. Consider the context</a:t>
          </a:r>
          <a:endParaRPr lang="en-AU" sz="2200" b="0" kern="1200">
            <a:latin typeface="+mn-lt"/>
          </a:endParaRPr>
        </a:p>
      </dsp:txBody>
      <dsp:txXfrm>
        <a:off x="1551461" y="3800350"/>
        <a:ext cx="2414883" cy="1413742"/>
      </dsp:txXfrm>
    </dsp:sp>
    <dsp:sp modelId="{AC4058EA-FFD6-4961-98AC-AE2C1D0542D1}">
      <dsp:nvSpPr>
        <dsp:cNvPr id="0" name=""/>
        <dsp:cNvSpPr/>
      </dsp:nvSpPr>
      <dsp:spPr>
        <a:xfrm rot="16200000">
          <a:off x="4405671" y="3071782"/>
          <a:ext cx="1869738" cy="2252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DBA2D-AB57-478D-B856-255C1ECB7EDE}">
      <dsp:nvSpPr>
        <dsp:cNvPr id="0" name=""/>
        <dsp:cNvSpPr/>
      </dsp:nvSpPr>
      <dsp:spPr>
        <a:xfrm>
          <a:off x="4836269" y="3756366"/>
          <a:ext cx="2502851" cy="15017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4. Select the topic</a:t>
          </a:r>
          <a:endParaRPr lang="en-AU" sz="2200" kern="1200"/>
        </a:p>
      </dsp:txBody>
      <dsp:txXfrm>
        <a:off x="4880253" y="3800350"/>
        <a:ext cx="2414883" cy="1413742"/>
      </dsp:txXfrm>
    </dsp:sp>
    <dsp:sp modelId="{F6853C51-A557-4432-A69F-0D2D8989B534}">
      <dsp:nvSpPr>
        <dsp:cNvPr id="0" name=""/>
        <dsp:cNvSpPr/>
      </dsp:nvSpPr>
      <dsp:spPr>
        <a:xfrm rot="16200000">
          <a:off x="4405671" y="1194643"/>
          <a:ext cx="1869738" cy="2252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CC037-F189-4DAC-B254-320D3087967E}">
      <dsp:nvSpPr>
        <dsp:cNvPr id="0" name=""/>
        <dsp:cNvSpPr/>
      </dsp:nvSpPr>
      <dsp:spPr>
        <a:xfrm>
          <a:off x="4836269" y="1879227"/>
          <a:ext cx="2502851" cy="15017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5. Define the objectives</a:t>
          </a:r>
          <a:endParaRPr lang="en-AU" sz="2200" kern="1200"/>
        </a:p>
      </dsp:txBody>
      <dsp:txXfrm>
        <a:off x="4880253" y="1923211"/>
        <a:ext cx="2414883" cy="1413742"/>
      </dsp:txXfrm>
    </dsp:sp>
    <dsp:sp modelId="{0CFE1CFE-950F-4C3A-9D78-66642EBC7D2A}">
      <dsp:nvSpPr>
        <dsp:cNvPr id="0" name=""/>
        <dsp:cNvSpPr/>
      </dsp:nvSpPr>
      <dsp:spPr>
        <a:xfrm>
          <a:off x="5344240" y="256074"/>
          <a:ext cx="3321391" cy="225256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1B78C-62DB-444E-976E-B204E2657195}">
      <dsp:nvSpPr>
        <dsp:cNvPr id="0" name=""/>
        <dsp:cNvSpPr/>
      </dsp:nvSpPr>
      <dsp:spPr>
        <a:xfrm>
          <a:off x="4836269" y="2089"/>
          <a:ext cx="2502851" cy="150171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Step 6. Prepare the contents </a:t>
          </a:r>
        </a:p>
      </dsp:txBody>
      <dsp:txXfrm>
        <a:off x="4880253" y="46073"/>
        <a:ext cx="2414883" cy="1413742"/>
      </dsp:txXfrm>
    </dsp:sp>
    <dsp:sp modelId="{787A9295-C590-40B8-9A17-CA3410140A98}">
      <dsp:nvSpPr>
        <dsp:cNvPr id="0" name=""/>
        <dsp:cNvSpPr/>
      </dsp:nvSpPr>
      <dsp:spPr>
        <a:xfrm rot="5400000">
          <a:off x="7734463" y="1194645"/>
          <a:ext cx="1869738" cy="225256"/>
        </a:xfrm>
        <a:prstGeom prst="rect">
          <a:avLst/>
        </a:prstGeom>
        <a:solidFill>
          <a:srgbClr val="0066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EC948-1150-4A36-84BC-FB69052AF975}">
      <dsp:nvSpPr>
        <dsp:cNvPr id="0" name=""/>
        <dsp:cNvSpPr/>
      </dsp:nvSpPr>
      <dsp:spPr>
        <a:xfrm>
          <a:off x="8165062" y="2089"/>
          <a:ext cx="2502851" cy="1501710"/>
        </a:xfrm>
        <a:prstGeom prst="roundRect">
          <a:avLst>
            <a:gd name="adj" fmla="val 10000"/>
          </a:avLst>
        </a:prstGeom>
        <a:solidFill>
          <a:srgbClr val="00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7. Practice the presentation</a:t>
          </a:r>
          <a:endParaRPr lang="en-AU" sz="2200" kern="1200"/>
        </a:p>
      </dsp:txBody>
      <dsp:txXfrm>
        <a:off x="8209046" y="46073"/>
        <a:ext cx="2414883" cy="1413742"/>
      </dsp:txXfrm>
    </dsp:sp>
    <dsp:sp modelId="{DD03D97C-3558-4A4C-BA87-39AC6E2A0925}">
      <dsp:nvSpPr>
        <dsp:cNvPr id="0" name=""/>
        <dsp:cNvSpPr/>
      </dsp:nvSpPr>
      <dsp:spPr>
        <a:xfrm>
          <a:off x="8165062" y="1879227"/>
          <a:ext cx="2502851" cy="1501710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Step 8. Decide how would you use your materials?   </a:t>
          </a:r>
          <a:endParaRPr lang="en-AU" sz="2200" kern="1200"/>
        </a:p>
      </dsp:txBody>
      <dsp:txXfrm>
        <a:off x="8209046" y="1923211"/>
        <a:ext cx="2414883" cy="14137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8C75B-869B-4938-8A10-9AE74B1FCFB6}">
      <dsp:nvSpPr>
        <dsp:cNvPr id="0" name=""/>
        <dsp:cNvSpPr/>
      </dsp:nvSpPr>
      <dsp:spPr>
        <a:xfrm>
          <a:off x="2535" y="1154402"/>
          <a:ext cx="1702110" cy="2042532"/>
        </a:xfrm>
        <a:prstGeom prst="roundRect">
          <a:avLst>
            <a:gd name="adj" fmla="val 5000"/>
          </a:avLst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6200000">
        <a:off x="-664691" y="1821630"/>
        <a:ext cx="1674876" cy="340422"/>
      </dsp:txXfrm>
    </dsp:sp>
    <dsp:sp modelId="{53623E6B-1B34-46DD-B46D-24738F28E396}">
      <dsp:nvSpPr>
        <dsp:cNvPr id="0" name=""/>
        <dsp:cNvSpPr/>
      </dsp:nvSpPr>
      <dsp:spPr>
        <a:xfrm>
          <a:off x="342957" y="1154402"/>
          <a:ext cx="1268071" cy="20425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Analyse all feedback </a:t>
          </a:r>
        </a:p>
      </dsp:txBody>
      <dsp:txXfrm>
        <a:off x="342957" y="1154402"/>
        <a:ext cx="1268071" cy="2042532"/>
      </dsp:txXfrm>
    </dsp:sp>
    <dsp:sp modelId="{2F788C79-6030-4490-B1CD-9048073AF9A9}">
      <dsp:nvSpPr>
        <dsp:cNvPr id="0" name=""/>
        <dsp:cNvSpPr/>
      </dsp:nvSpPr>
      <dsp:spPr>
        <a:xfrm>
          <a:off x="1764219" y="1154402"/>
          <a:ext cx="1702110" cy="2042532"/>
        </a:xfrm>
        <a:prstGeom prst="roundRect">
          <a:avLst>
            <a:gd name="adj" fmla="val 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6200000">
        <a:off x="1096991" y="1821630"/>
        <a:ext cx="1674876" cy="340422"/>
      </dsp:txXfrm>
    </dsp:sp>
    <dsp:sp modelId="{E37841A4-151C-4742-9C45-5FC3B122A503}">
      <dsp:nvSpPr>
        <dsp:cNvPr id="0" name=""/>
        <dsp:cNvSpPr/>
      </dsp:nvSpPr>
      <dsp:spPr>
        <a:xfrm rot="5400000">
          <a:off x="1622592" y="2778346"/>
          <a:ext cx="300274" cy="2553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B2525-42B5-4406-8DBD-1E36843C8E2D}">
      <dsp:nvSpPr>
        <dsp:cNvPr id="0" name=""/>
        <dsp:cNvSpPr/>
      </dsp:nvSpPr>
      <dsp:spPr>
        <a:xfrm>
          <a:off x="2104641" y="1154402"/>
          <a:ext cx="1268071" cy="20425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Classify the feedback </a:t>
          </a:r>
        </a:p>
      </dsp:txBody>
      <dsp:txXfrm>
        <a:off x="2104641" y="1154402"/>
        <a:ext cx="1268071" cy="2042532"/>
      </dsp:txXfrm>
    </dsp:sp>
    <dsp:sp modelId="{B6F86F39-0E62-486E-9219-B90B1DE003DE}">
      <dsp:nvSpPr>
        <dsp:cNvPr id="0" name=""/>
        <dsp:cNvSpPr/>
      </dsp:nvSpPr>
      <dsp:spPr>
        <a:xfrm>
          <a:off x="3525903" y="1154402"/>
          <a:ext cx="1702110" cy="2042532"/>
        </a:xfrm>
        <a:prstGeom prst="roundRect">
          <a:avLst>
            <a:gd name="adj" fmla="val 5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6200000">
        <a:off x="2858675" y="1821630"/>
        <a:ext cx="1674876" cy="340422"/>
      </dsp:txXfrm>
    </dsp:sp>
    <dsp:sp modelId="{53BD17A5-E4D2-43E5-A416-AC319B5CC2D7}">
      <dsp:nvSpPr>
        <dsp:cNvPr id="0" name=""/>
        <dsp:cNvSpPr/>
      </dsp:nvSpPr>
      <dsp:spPr>
        <a:xfrm rot="5400000">
          <a:off x="3384276" y="2778346"/>
          <a:ext cx="300274" cy="2553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45EDA-EAD1-4ABF-8063-B35980218442}">
      <dsp:nvSpPr>
        <dsp:cNvPr id="0" name=""/>
        <dsp:cNvSpPr/>
      </dsp:nvSpPr>
      <dsp:spPr>
        <a:xfrm>
          <a:off x="3866325" y="1154402"/>
          <a:ext cx="1268071" cy="20425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>
              <a:solidFill>
                <a:schemeClr val="tx1"/>
              </a:solidFill>
            </a:rPr>
            <a:t>Look at the root cause </a:t>
          </a:r>
        </a:p>
      </dsp:txBody>
      <dsp:txXfrm>
        <a:off x="3866325" y="1154402"/>
        <a:ext cx="1268071" cy="2042532"/>
      </dsp:txXfrm>
    </dsp:sp>
    <dsp:sp modelId="{085008F7-4ED2-4B91-A470-8BCC5F002DC6}">
      <dsp:nvSpPr>
        <dsp:cNvPr id="0" name=""/>
        <dsp:cNvSpPr/>
      </dsp:nvSpPr>
      <dsp:spPr>
        <a:xfrm>
          <a:off x="5287586" y="1154402"/>
          <a:ext cx="1702110" cy="2042532"/>
        </a:xfrm>
        <a:prstGeom prst="roundRect">
          <a:avLst>
            <a:gd name="adj" fmla="val 5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6200000">
        <a:off x="4620359" y="1821630"/>
        <a:ext cx="1674876" cy="340422"/>
      </dsp:txXfrm>
    </dsp:sp>
    <dsp:sp modelId="{21ED99DB-BE45-4087-9D2D-97A133C8E8AC}">
      <dsp:nvSpPr>
        <dsp:cNvPr id="0" name=""/>
        <dsp:cNvSpPr/>
      </dsp:nvSpPr>
      <dsp:spPr>
        <a:xfrm rot="5400000">
          <a:off x="5145960" y="2778346"/>
          <a:ext cx="300274" cy="2553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9E46C-14BF-4FC2-9778-3A62D731F521}">
      <dsp:nvSpPr>
        <dsp:cNvPr id="0" name=""/>
        <dsp:cNvSpPr/>
      </dsp:nvSpPr>
      <dsp:spPr>
        <a:xfrm>
          <a:off x="5628008" y="1154402"/>
          <a:ext cx="1268071" cy="20425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Look for trends </a:t>
          </a:r>
        </a:p>
      </dsp:txBody>
      <dsp:txXfrm>
        <a:off x="5628008" y="1154402"/>
        <a:ext cx="1268071" cy="2042532"/>
      </dsp:txXfrm>
    </dsp:sp>
    <dsp:sp modelId="{F05134B1-B082-43EC-8BD7-174E6F8A3719}">
      <dsp:nvSpPr>
        <dsp:cNvPr id="0" name=""/>
        <dsp:cNvSpPr/>
      </dsp:nvSpPr>
      <dsp:spPr>
        <a:xfrm>
          <a:off x="7049270" y="1154402"/>
          <a:ext cx="1702110" cy="2042532"/>
        </a:xfrm>
        <a:prstGeom prst="roundRect">
          <a:avLst>
            <a:gd name="adj" fmla="val 5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6200000">
        <a:off x="6382043" y="1821630"/>
        <a:ext cx="1674876" cy="340422"/>
      </dsp:txXfrm>
    </dsp:sp>
    <dsp:sp modelId="{B735A420-7F64-4779-88D1-F6951F688034}">
      <dsp:nvSpPr>
        <dsp:cNvPr id="0" name=""/>
        <dsp:cNvSpPr/>
      </dsp:nvSpPr>
      <dsp:spPr>
        <a:xfrm rot="5400000">
          <a:off x="6907644" y="2778346"/>
          <a:ext cx="300274" cy="2553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543E4-72F3-45DD-9CAE-15A189D16705}">
      <dsp:nvSpPr>
        <dsp:cNvPr id="0" name=""/>
        <dsp:cNvSpPr/>
      </dsp:nvSpPr>
      <dsp:spPr>
        <a:xfrm>
          <a:off x="7389692" y="1154402"/>
          <a:ext cx="1268071" cy="20425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Consolidate results</a:t>
          </a:r>
        </a:p>
      </dsp:txBody>
      <dsp:txXfrm>
        <a:off x="7389692" y="1154402"/>
        <a:ext cx="1268071" cy="2042532"/>
      </dsp:txXfrm>
    </dsp:sp>
    <dsp:sp modelId="{03634185-4415-4848-98E0-04EEAEA23397}">
      <dsp:nvSpPr>
        <dsp:cNvPr id="0" name=""/>
        <dsp:cNvSpPr/>
      </dsp:nvSpPr>
      <dsp:spPr>
        <a:xfrm>
          <a:off x="8810954" y="1154402"/>
          <a:ext cx="1702110" cy="2042532"/>
        </a:xfrm>
        <a:prstGeom prst="roundRect">
          <a:avLst>
            <a:gd name="adj" fmla="val 5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6200000">
        <a:off x="8143727" y="1821630"/>
        <a:ext cx="1674876" cy="340422"/>
      </dsp:txXfrm>
    </dsp:sp>
    <dsp:sp modelId="{FA0D2321-0834-4FED-BCBF-E7DAF9ED3BE1}">
      <dsp:nvSpPr>
        <dsp:cNvPr id="0" name=""/>
        <dsp:cNvSpPr/>
      </dsp:nvSpPr>
      <dsp:spPr>
        <a:xfrm rot="5400000">
          <a:off x="8669328" y="2778346"/>
          <a:ext cx="300274" cy="2553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FC45E-2B40-4F70-96EB-DE8126E77D3C}">
      <dsp:nvSpPr>
        <dsp:cNvPr id="0" name=""/>
        <dsp:cNvSpPr/>
      </dsp:nvSpPr>
      <dsp:spPr>
        <a:xfrm>
          <a:off x="9151376" y="1154402"/>
          <a:ext cx="1268071" cy="20425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Create and act on the plan </a:t>
          </a:r>
        </a:p>
      </dsp:txBody>
      <dsp:txXfrm>
        <a:off x="9151376" y="1154402"/>
        <a:ext cx="1268071" cy="2042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BFCA0-218C-4407-BB94-3D1F6F3CD68C}">
      <dsp:nvSpPr>
        <dsp:cNvPr id="0" name=""/>
        <dsp:cNvSpPr/>
      </dsp:nvSpPr>
      <dsp:spPr>
        <a:xfrm>
          <a:off x="0" y="0"/>
          <a:ext cx="5756283" cy="1104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Audience/Topic/message/objective </a:t>
          </a:r>
        </a:p>
      </dsp:txBody>
      <dsp:txXfrm>
        <a:off x="32350" y="32350"/>
        <a:ext cx="4435216" cy="1039798"/>
      </dsp:txXfrm>
    </dsp:sp>
    <dsp:sp modelId="{6D6C89A3-2A64-426C-8B40-A29753BD2AC2}">
      <dsp:nvSpPr>
        <dsp:cNvPr id="0" name=""/>
        <dsp:cNvSpPr/>
      </dsp:nvSpPr>
      <dsp:spPr>
        <a:xfrm>
          <a:off x="429852" y="1257901"/>
          <a:ext cx="5756283" cy="1104498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Format/materials /content/time</a:t>
          </a:r>
        </a:p>
      </dsp:txBody>
      <dsp:txXfrm>
        <a:off x="462202" y="1290251"/>
        <a:ext cx="4543806" cy="1039798"/>
      </dsp:txXfrm>
    </dsp:sp>
    <dsp:sp modelId="{A7A22F49-8755-4C8C-8901-CCDCF38B022F}">
      <dsp:nvSpPr>
        <dsp:cNvPr id="0" name=""/>
        <dsp:cNvSpPr/>
      </dsp:nvSpPr>
      <dsp:spPr>
        <a:xfrm>
          <a:off x="946135" y="2478990"/>
          <a:ext cx="5705225" cy="1104498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Venue/delivery /technology/presentation aids </a:t>
          </a:r>
        </a:p>
      </dsp:txBody>
      <dsp:txXfrm>
        <a:off x="978485" y="2511340"/>
        <a:ext cx="4502929" cy="1039798"/>
      </dsp:txXfrm>
    </dsp:sp>
    <dsp:sp modelId="{3168944B-7FDB-4957-925E-474F28579A2D}">
      <dsp:nvSpPr>
        <dsp:cNvPr id="0" name=""/>
        <dsp:cNvSpPr/>
      </dsp:nvSpPr>
      <dsp:spPr>
        <a:xfrm>
          <a:off x="1289557" y="3773704"/>
          <a:ext cx="5756283" cy="1104498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Human resource/team/budget</a:t>
          </a:r>
        </a:p>
      </dsp:txBody>
      <dsp:txXfrm>
        <a:off x="1321907" y="3806054"/>
        <a:ext cx="4543806" cy="1039798"/>
      </dsp:txXfrm>
    </dsp:sp>
    <dsp:sp modelId="{ED4C5DD3-09C9-4356-B405-5AB172069E8C}">
      <dsp:nvSpPr>
        <dsp:cNvPr id="0" name=""/>
        <dsp:cNvSpPr/>
      </dsp:nvSpPr>
      <dsp:spPr>
        <a:xfrm>
          <a:off x="1719409" y="5031606"/>
          <a:ext cx="5756283" cy="110449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Feedback/review/adjustment </a:t>
          </a:r>
        </a:p>
      </dsp:txBody>
      <dsp:txXfrm>
        <a:off x="1751759" y="5063956"/>
        <a:ext cx="4543806" cy="1039798"/>
      </dsp:txXfrm>
    </dsp:sp>
    <dsp:sp modelId="{27D3640E-4739-4C38-9BF8-8C1A2A64C5B1}">
      <dsp:nvSpPr>
        <dsp:cNvPr id="0" name=""/>
        <dsp:cNvSpPr/>
      </dsp:nvSpPr>
      <dsp:spPr>
        <a:xfrm>
          <a:off x="5038359" y="806897"/>
          <a:ext cx="717924" cy="717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200" kern="1200"/>
        </a:p>
      </dsp:txBody>
      <dsp:txXfrm>
        <a:off x="5199892" y="806897"/>
        <a:ext cx="394858" cy="540238"/>
      </dsp:txXfrm>
    </dsp:sp>
    <dsp:sp modelId="{D01AD212-80A6-4791-B616-D3ECE7D98A51}">
      <dsp:nvSpPr>
        <dsp:cNvPr id="0" name=""/>
        <dsp:cNvSpPr/>
      </dsp:nvSpPr>
      <dsp:spPr>
        <a:xfrm>
          <a:off x="5468211" y="2064799"/>
          <a:ext cx="717924" cy="717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200" kern="1200"/>
        </a:p>
      </dsp:txBody>
      <dsp:txXfrm>
        <a:off x="5629744" y="2064799"/>
        <a:ext cx="394858" cy="540238"/>
      </dsp:txXfrm>
    </dsp:sp>
    <dsp:sp modelId="{DEA9753E-1E4F-4029-A325-1AB5F423E028}">
      <dsp:nvSpPr>
        <dsp:cNvPr id="0" name=""/>
        <dsp:cNvSpPr/>
      </dsp:nvSpPr>
      <dsp:spPr>
        <a:xfrm>
          <a:off x="5898064" y="3304292"/>
          <a:ext cx="717924" cy="717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200" kern="1200"/>
        </a:p>
      </dsp:txBody>
      <dsp:txXfrm>
        <a:off x="6059597" y="3304292"/>
        <a:ext cx="394858" cy="540238"/>
      </dsp:txXfrm>
    </dsp:sp>
    <dsp:sp modelId="{721BDE92-9173-4CE4-B6F5-FFCF94A1BF43}">
      <dsp:nvSpPr>
        <dsp:cNvPr id="0" name=""/>
        <dsp:cNvSpPr/>
      </dsp:nvSpPr>
      <dsp:spPr>
        <a:xfrm>
          <a:off x="6327916" y="4574466"/>
          <a:ext cx="717924" cy="717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200" kern="1200"/>
        </a:p>
      </dsp:txBody>
      <dsp:txXfrm>
        <a:off x="6489449" y="4574466"/>
        <a:ext cx="394858" cy="540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044D1-0C3A-4304-BE05-B8AFB2DE749B}">
      <dsp:nvSpPr>
        <dsp:cNvPr id="0" name=""/>
        <dsp:cNvSpPr/>
      </dsp:nvSpPr>
      <dsp:spPr>
        <a:xfrm>
          <a:off x="464642" y="1075569"/>
          <a:ext cx="757792" cy="757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16E1D-5668-48DF-A70F-A947C6D674DF}">
      <dsp:nvSpPr>
        <dsp:cNvPr id="0" name=""/>
        <dsp:cNvSpPr/>
      </dsp:nvSpPr>
      <dsp:spPr>
        <a:xfrm>
          <a:off x="1547" y="2135137"/>
          <a:ext cx="1683984" cy="71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Prepared Speech</a:t>
          </a:r>
        </a:p>
      </dsp:txBody>
      <dsp:txXfrm>
        <a:off x="1547" y="2135137"/>
        <a:ext cx="1683984" cy="715693"/>
      </dsp:txXfrm>
    </dsp:sp>
    <dsp:sp modelId="{B1777207-7BEC-42F1-A833-0EA0DF16A2D8}">
      <dsp:nvSpPr>
        <dsp:cNvPr id="0" name=""/>
        <dsp:cNvSpPr/>
      </dsp:nvSpPr>
      <dsp:spPr>
        <a:xfrm>
          <a:off x="2443324" y="1075569"/>
          <a:ext cx="757792" cy="7577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0DCE2-2347-4B40-ABC1-FF1061064751}">
      <dsp:nvSpPr>
        <dsp:cNvPr id="0" name=""/>
        <dsp:cNvSpPr/>
      </dsp:nvSpPr>
      <dsp:spPr>
        <a:xfrm>
          <a:off x="1980228" y="2135137"/>
          <a:ext cx="1683984" cy="71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Manuscript Speech</a:t>
          </a:r>
        </a:p>
      </dsp:txBody>
      <dsp:txXfrm>
        <a:off x="1980228" y="2135137"/>
        <a:ext cx="1683984" cy="715693"/>
      </dsp:txXfrm>
    </dsp:sp>
    <dsp:sp modelId="{1292EFE2-3754-4016-83F0-B643FEAD4DAE}">
      <dsp:nvSpPr>
        <dsp:cNvPr id="0" name=""/>
        <dsp:cNvSpPr/>
      </dsp:nvSpPr>
      <dsp:spPr>
        <a:xfrm>
          <a:off x="4422006" y="1075569"/>
          <a:ext cx="757792" cy="7577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52E4D-AB4F-4164-B9D2-7455F998024C}">
      <dsp:nvSpPr>
        <dsp:cNvPr id="0" name=""/>
        <dsp:cNvSpPr/>
      </dsp:nvSpPr>
      <dsp:spPr>
        <a:xfrm>
          <a:off x="3958910" y="2135137"/>
          <a:ext cx="1683984" cy="71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Briefings</a:t>
          </a:r>
        </a:p>
      </dsp:txBody>
      <dsp:txXfrm>
        <a:off x="3958910" y="2135137"/>
        <a:ext cx="1683984" cy="715693"/>
      </dsp:txXfrm>
    </dsp:sp>
    <dsp:sp modelId="{C066D128-A83B-43DE-BEEC-E3DB560B49BD}">
      <dsp:nvSpPr>
        <dsp:cNvPr id="0" name=""/>
        <dsp:cNvSpPr/>
      </dsp:nvSpPr>
      <dsp:spPr>
        <a:xfrm>
          <a:off x="1453983" y="3271827"/>
          <a:ext cx="757792" cy="7577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89BA5-6987-4122-8E11-B6326E42EDBC}">
      <dsp:nvSpPr>
        <dsp:cNvPr id="0" name=""/>
        <dsp:cNvSpPr/>
      </dsp:nvSpPr>
      <dsp:spPr>
        <a:xfrm>
          <a:off x="990887" y="4331394"/>
          <a:ext cx="1683984" cy="71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Cue Cards </a:t>
          </a:r>
        </a:p>
      </dsp:txBody>
      <dsp:txXfrm>
        <a:off x="990887" y="4331394"/>
        <a:ext cx="1683984" cy="715693"/>
      </dsp:txXfrm>
    </dsp:sp>
    <dsp:sp modelId="{73D0D4BF-5C71-4D27-9042-FFD84F05CC94}">
      <dsp:nvSpPr>
        <dsp:cNvPr id="0" name=""/>
        <dsp:cNvSpPr/>
      </dsp:nvSpPr>
      <dsp:spPr>
        <a:xfrm>
          <a:off x="3432665" y="3271827"/>
          <a:ext cx="757792" cy="7577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AA360-C55B-484C-8407-DCD030056DC8}">
      <dsp:nvSpPr>
        <dsp:cNvPr id="0" name=""/>
        <dsp:cNvSpPr/>
      </dsp:nvSpPr>
      <dsp:spPr>
        <a:xfrm>
          <a:off x="2969569" y="4331394"/>
          <a:ext cx="1683984" cy="71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Team Briefings</a:t>
          </a:r>
        </a:p>
      </dsp:txBody>
      <dsp:txXfrm>
        <a:off x="2969569" y="4331394"/>
        <a:ext cx="1683984" cy="715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9CFD6-B3B9-4207-BE6C-BA90B1C1BCD2}">
      <dsp:nvSpPr>
        <dsp:cNvPr id="0" name=""/>
        <dsp:cNvSpPr/>
      </dsp:nvSpPr>
      <dsp:spPr>
        <a:xfrm>
          <a:off x="-7383913" y="-1128497"/>
          <a:ext cx="8786633" cy="8786633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7C5CD-645C-4DE3-8AEE-7539AE75CECD}">
      <dsp:nvSpPr>
        <dsp:cNvPr id="0" name=""/>
        <dsp:cNvSpPr/>
      </dsp:nvSpPr>
      <dsp:spPr>
        <a:xfrm>
          <a:off x="612378" y="407971"/>
          <a:ext cx="6300987" cy="8164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07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400" kern="1200"/>
            <a:t>Webinars</a:t>
          </a:r>
        </a:p>
      </dsp:txBody>
      <dsp:txXfrm>
        <a:off x="612378" y="407971"/>
        <a:ext cx="6300987" cy="816465"/>
      </dsp:txXfrm>
    </dsp:sp>
    <dsp:sp modelId="{94FB3BC9-56F0-451F-9E29-FC205A5B6E20}">
      <dsp:nvSpPr>
        <dsp:cNvPr id="0" name=""/>
        <dsp:cNvSpPr/>
      </dsp:nvSpPr>
      <dsp:spPr>
        <a:xfrm>
          <a:off x="102086" y="305913"/>
          <a:ext cx="1020582" cy="102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744B1-9421-4A5A-AC15-0DDE85B6D513}">
      <dsp:nvSpPr>
        <dsp:cNvPr id="0" name=""/>
        <dsp:cNvSpPr/>
      </dsp:nvSpPr>
      <dsp:spPr>
        <a:xfrm>
          <a:off x="1197433" y="1632278"/>
          <a:ext cx="5715931" cy="81646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07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400" kern="1200"/>
            <a:t>Zoom</a:t>
          </a:r>
        </a:p>
      </dsp:txBody>
      <dsp:txXfrm>
        <a:off x="1197433" y="1632278"/>
        <a:ext cx="5715931" cy="816465"/>
      </dsp:txXfrm>
    </dsp:sp>
    <dsp:sp modelId="{6B55AAE6-CBBD-4D8B-8DAA-7E657E58B37C}">
      <dsp:nvSpPr>
        <dsp:cNvPr id="0" name=""/>
        <dsp:cNvSpPr/>
      </dsp:nvSpPr>
      <dsp:spPr>
        <a:xfrm>
          <a:off x="687142" y="1530220"/>
          <a:ext cx="1020582" cy="102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8A777-3AEE-41BB-8A14-85F24A6E3D83}">
      <dsp:nvSpPr>
        <dsp:cNvPr id="0" name=""/>
        <dsp:cNvSpPr/>
      </dsp:nvSpPr>
      <dsp:spPr>
        <a:xfrm>
          <a:off x="1376998" y="2856586"/>
          <a:ext cx="5536366" cy="81646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07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400" kern="1200"/>
            <a:t>Google Meet</a:t>
          </a:r>
        </a:p>
      </dsp:txBody>
      <dsp:txXfrm>
        <a:off x="1376998" y="2856586"/>
        <a:ext cx="5536366" cy="816465"/>
      </dsp:txXfrm>
    </dsp:sp>
    <dsp:sp modelId="{E38BCAFA-33F2-49A3-B202-4DF27EF658F0}">
      <dsp:nvSpPr>
        <dsp:cNvPr id="0" name=""/>
        <dsp:cNvSpPr/>
      </dsp:nvSpPr>
      <dsp:spPr>
        <a:xfrm>
          <a:off x="866707" y="2754527"/>
          <a:ext cx="1020582" cy="102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055F5-DD24-4B28-BEF2-F336A9194EC8}">
      <dsp:nvSpPr>
        <dsp:cNvPr id="0" name=""/>
        <dsp:cNvSpPr/>
      </dsp:nvSpPr>
      <dsp:spPr>
        <a:xfrm>
          <a:off x="1197433" y="4080893"/>
          <a:ext cx="5715931" cy="81646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07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400" kern="1200"/>
            <a:t>Microsoft Teams</a:t>
          </a:r>
        </a:p>
      </dsp:txBody>
      <dsp:txXfrm>
        <a:off x="1197433" y="4080893"/>
        <a:ext cx="5715931" cy="816465"/>
      </dsp:txXfrm>
    </dsp:sp>
    <dsp:sp modelId="{223D2910-B5CE-4F0D-A488-9FEDF57BAC3D}">
      <dsp:nvSpPr>
        <dsp:cNvPr id="0" name=""/>
        <dsp:cNvSpPr/>
      </dsp:nvSpPr>
      <dsp:spPr>
        <a:xfrm>
          <a:off x="687142" y="3978834"/>
          <a:ext cx="1020582" cy="102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1F551-65BC-4DB8-B37D-709E5D49C541}">
      <dsp:nvSpPr>
        <dsp:cNvPr id="0" name=""/>
        <dsp:cNvSpPr/>
      </dsp:nvSpPr>
      <dsp:spPr>
        <a:xfrm>
          <a:off x="612378" y="5305200"/>
          <a:ext cx="6300987" cy="81646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07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400" kern="1200"/>
            <a:t>YouTube</a:t>
          </a:r>
        </a:p>
      </dsp:txBody>
      <dsp:txXfrm>
        <a:off x="612378" y="5305200"/>
        <a:ext cx="6300987" cy="816465"/>
      </dsp:txXfrm>
    </dsp:sp>
    <dsp:sp modelId="{CBE1162A-4E17-41C4-9401-F5370CF1418B}">
      <dsp:nvSpPr>
        <dsp:cNvPr id="0" name=""/>
        <dsp:cNvSpPr/>
      </dsp:nvSpPr>
      <dsp:spPr>
        <a:xfrm>
          <a:off x="102086" y="5203142"/>
          <a:ext cx="1020582" cy="1020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1A199-DCB3-4E65-B4C0-0651BC81B391}">
      <dsp:nvSpPr>
        <dsp:cNvPr id="0" name=""/>
        <dsp:cNvSpPr/>
      </dsp:nvSpPr>
      <dsp:spPr>
        <a:xfrm rot="16200000">
          <a:off x="-1313503" y="1316105"/>
          <a:ext cx="4352544" cy="1720333"/>
        </a:xfrm>
        <a:prstGeom prst="flowChartManualOperati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Demography</a:t>
          </a:r>
        </a:p>
      </dsp:txBody>
      <dsp:txXfrm rot="5400000">
        <a:off x="2602" y="870509"/>
        <a:ext cx="1720333" cy="2611526"/>
      </dsp:txXfrm>
    </dsp:sp>
    <dsp:sp modelId="{CB1A555E-95AC-49CC-A647-AE69F74CF13A}">
      <dsp:nvSpPr>
        <dsp:cNvPr id="0" name=""/>
        <dsp:cNvSpPr/>
      </dsp:nvSpPr>
      <dsp:spPr>
        <a:xfrm rot="16200000">
          <a:off x="486995" y="1358591"/>
          <a:ext cx="4352544" cy="1635360"/>
        </a:xfrm>
        <a:prstGeom prst="flowChartManualOperati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Expectations</a:t>
          </a:r>
        </a:p>
      </dsp:txBody>
      <dsp:txXfrm rot="5400000">
        <a:off x="1845587" y="870508"/>
        <a:ext cx="1635360" cy="2611526"/>
      </dsp:txXfrm>
    </dsp:sp>
    <dsp:sp modelId="{428F3223-7E0A-4DE4-8A6D-A0E86ADCB02E}">
      <dsp:nvSpPr>
        <dsp:cNvPr id="0" name=""/>
        <dsp:cNvSpPr/>
      </dsp:nvSpPr>
      <dsp:spPr>
        <a:xfrm rot="16200000">
          <a:off x="2245008" y="1358591"/>
          <a:ext cx="4352544" cy="1635360"/>
        </a:xfrm>
        <a:prstGeom prst="flowChartManualOperati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Attitude towards topic</a:t>
          </a:r>
        </a:p>
      </dsp:txBody>
      <dsp:txXfrm rot="5400000">
        <a:off x="3603600" y="870508"/>
        <a:ext cx="1635360" cy="2611526"/>
      </dsp:txXfrm>
    </dsp:sp>
    <dsp:sp modelId="{D8180F44-7CF4-4058-B045-05EF2E792B91}">
      <dsp:nvSpPr>
        <dsp:cNvPr id="0" name=""/>
        <dsp:cNvSpPr/>
      </dsp:nvSpPr>
      <dsp:spPr>
        <a:xfrm rot="16200000">
          <a:off x="4003021" y="1358591"/>
          <a:ext cx="4352544" cy="1635360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Audience Size</a:t>
          </a:r>
        </a:p>
      </dsp:txBody>
      <dsp:txXfrm rot="5400000">
        <a:off x="5361613" y="870508"/>
        <a:ext cx="1635360" cy="2611526"/>
      </dsp:txXfrm>
    </dsp:sp>
    <dsp:sp modelId="{70C377C6-5C66-4FDC-AA4A-746248F000C3}">
      <dsp:nvSpPr>
        <dsp:cNvPr id="0" name=""/>
        <dsp:cNvSpPr/>
      </dsp:nvSpPr>
      <dsp:spPr>
        <a:xfrm rot="16200000">
          <a:off x="5761033" y="1358591"/>
          <a:ext cx="4352544" cy="1635360"/>
        </a:xfrm>
        <a:prstGeom prst="flowChartManualOperati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Willingness to come</a:t>
          </a:r>
        </a:p>
      </dsp:txBody>
      <dsp:txXfrm rot="5400000">
        <a:off x="7119625" y="870508"/>
        <a:ext cx="1635360" cy="2611526"/>
      </dsp:txXfrm>
    </dsp:sp>
    <dsp:sp modelId="{6A0BDE89-6652-42E1-989F-212EA9E65C31}">
      <dsp:nvSpPr>
        <dsp:cNvPr id="0" name=""/>
        <dsp:cNvSpPr/>
      </dsp:nvSpPr>
      <dsp:spPr>
        <a:xfrm rot="16200000">
          <a:off x="7519046" y="1358591"/>
          <a:ext cx="4352544" cy="1635360"/>
        </a:xfrm>
        <a:prstGeom prst="flowChartManualOperati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Knowledge of the topic</a:t>
          </a:r>
        </a:p>
      </dsp:txBody>
      <dsp:txXfrm rot="5400000">
        <a:off x="8877638" y="870508"/>
        <a:ext cx="1635360" cy="26115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A17C3-4C79-4301-B72D-7F98979B7318}">
      <dsp:nvSpPr>
        <dsp:cNvPr id="0" name=""/>
        <dsp:cNvSpPr/>
      </dsp:nvSpPr>
      <dsp:spPr>
        <a:xfrm>
          <a:off x="0" y="391"/>
          <a:ext cx="34389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D9AB3-9500-4817-9D24-E7DF75192112}">
      <dsp:nvSpPr>
        <dsp:cNvPr id="0" name=""/>
        <dsp:cNvSpPr/>
      </dsp:nvSpPr>
      <dsp:spPr>
        <a:xfrm>
          <a:off x="0" y="391"/>
          <a:ext cx="3438906" cy="64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/>
            <a:t>Physical accessibility  </a:t>
          </a:r>
        </a:p>
      </dsp:txBody>
      <dsp:txXfrm>
        <a:off x="0" y="391"/>
        <a:ext cx="3438906" cy="641294"/>
      </dsp:txXfrm>
    </dsp:sp>
    <dsp:sp modelId="{AC7AB97C-AEAC-4F2B-B1AB-E98189A8BBC4}">
      <dsp:nvSpPr>
        <dsp:cNvPr id="0" name=""/>
        <dsp:cNvSpPr/>
      </dsp:nvSpPr>
      <dsp:spPr>
        <a:xfrm>
          <a:off x="0" y="641686"/>
          <a:ext cx="343890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2B104-5E6C-4230-A373-0BA6E0585268}">
      <dsp:nvSpPr>
        <dsp:cNvPr id="0" name=""/>
        <dsp:cNvSpPr/>
      </dsp:nvSpPr>
      <dsp:spPr>
        <a:xfrm>
          <a:off x="0" y="641686"/>
          <a:ext cx="3438906" cy="64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/>
            <a:t>Health and safety </a:t>
          </a:r>
        </a:p>
      </dsp:txBody>
      <dsp:txXfrm>
        <a:off x="0" y="641686"/>
        <a:ext cx="3438906" cy="641294"/>
      </dsp:txXfrm>
    </dsp:sp>
    <dsp:sp modelId="{1E467974-0098-4422-8228-2EEA079F3788}">
      <dsp:nvSpPr>
        <dsp:cNvPr id="0" name=""/>
        <dsp:cNvSpPr/>
      </dsp:nvSpPr>
      <dsp:spPr>
        <a:xfrm>
          <a:off x="0" y="1282981"/>
          <a:ext cx="343890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22F6B-E9E3-4503-84DC-98EFFFD36D68}">
      <dsp:nvSpPr>
        <dsp:cNvPr id="0" name=""/>
        <dsp:cNvSpPr/>
      </dsp:nvSpPr>
      <dsp:spPr>
        <a:xfrm>
          <a:off x="0" y="1282981"/>
          <a:ext cx="3438906" cy="64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/>
            <a:t>Equipment/technology </a:t>
          </a:r>
        </a:p>
      </dsp:txBody>
      <dsp:txXfrm>
        <a:off x="0" y="1282981"/>
        <a:ext cx="3438906" cy="641294"/>
      </dsp:txXfrm>
    </dsp:sp>
    <dsp:sp modelId="{7601D819-6A20-4D23-A9AA-AE0E4878BE3B}">
      <dsp:nvSpPr>
        <dsp:cNvPr id="0" name=""/>
        <dsp:cNvSpPr/>
      </dsp:nvSpPr>
      <dsp:spPr>
        <a:xfrm>
          <a:off x="0" y="1924276"/>
          <a:ext cx="343890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53D4C-B3C9-4453-9BBC-74BC04112963}">
      <dsp:nvSpPr>
        <dsp:cNvPr id="0" name=""/>
        <dsp:cNvSpPr/>
      </dsp:nvSpPr>
      <dsp:spPr>
        <a:xfrm>
          <a:off x="0" y="1924276"/>
          <a:ext cx="3438906" cy="64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/>
            <a:t>Access to amenities </a:t>
          </a:r>
        </a:p>
      </dsp:txBody>
      <dsp:txXfrm>
        <a:off x="0" y="1924276"/>
        <a:ext cx="3438906" cy="641294"/>
      </dsp:txXfrm>
    </dsp:sp>
    <dsp:sp modelId="{CF9C8BC9-E841-4BD1-8A6E-159EBACF3303}">
      <dsp:nvSpPr>
        <dsp:cNvPr id="0" name=""/>
        <dsp:cNvSpPr/>
      </dsp:nvSpPr>
      <dsp:spPr>
        <a:xfrm>
          <a:off x="0" y="2565571"/>
          <a:ext cx="343890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5154C-4B91-4F85-955D-6D13140B64AB}">
      <dsp:nvSpPr>
        <dsp:cNvPr id="0" name=""/>
        <dsp:cNvSpPr/>
      </dsp:nvSpPr>
      <dsp:spPr>
        <a:xfrm>
          <a:off x="0" y="2565571"/>
          <a:ext cx="3438906" cy="64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/>
            <a:t>Reasonably priced </a:t>
          </a:r>
        </a:p>
      </dsp:txBody>
      <dsp:txXfrm>
        <a:off x="0" y="2565571"/>
        <a:ext cx="3438906" cy="6412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10B49-CD03-4BEE-9D79-4C836FC52027}">
      <dsp:nvSpPr>
        <dsp:cNvPr id="0" name=""/>
        <dsp:cNvSpPr/>
      </dsp:nvSpPr>
      <dsp:spPr>
        <a:xfrm>
          <a:off x="2581938" y="2042825"/>
          <a:ext cx="2596519" cy="2246094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err="1"/>
            <a:t>Powerpoint</a:t>
          </a:r>
          <a:r>
            <a:rPr lang="en-AU" sz="2400" kern="1200"/>
            <a:t> Slides</a:t>
          </a:r>
        </a:p>
      </dsp:txBody>
      <dsp:txXfrm>
        <a:off x="3012218" y="2415034"/>
        <a:ext cx="1735959" cy="1501676"/>
      </dsp:txXfrm>
    </dsp:sp>
    <dsp:sp modelId="{D465DA34-DF86-4DC1-A637-0E29F1C6EFAC}">
      <dsp:nvSpPr>
        <dsp:cNvPr id="0" name=""/>
        <dsp:cNvSpPr/>
      </dsp:nvSpPr>
      <dsp:spPr>
        <a:xfrm>
          <a:off x="4207858" y="968220"/>
          <a:ext cx="979659" cy="8441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31E8C-52EA-4FD7-BEA3-BD5F87E0BA1D}">
      <dsp:nvSpPr>
        <dsp:cNvPr id="0" name=""/>
        <dsp:cNvSpPr/>
      </dsp:nvSpPr>
      <dsp:spPr>
        <a:xfrm>
          <a:off x="2821115" y="0"/>
          <a:ext cx="2127829" cy="1840822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DVD</a:t>
          </a:r>
        </a:p>
      </dsp:txBody>
      <dsp:txXfrm>
        <a:off x="3173742" y="305064"/>
        <a:ext cx="1422575" cy="1230694"/>
      </dsp:txXfrm>
    </dsp:sp>
    <dsp:sp modelId="{BD201A76-D901-4706-8ACA-AE1141C93A12}">
      <dsp:nvSpPr>
        <dsp:cNvPr id="0" name=""/>
        <dsp:cNvSpPr/>
      </dsp:nvSpPr>
      <dsp:spPr>
        <a:xfrm>
          <a:off x="5351197" y="2546249"/>
          <a:ext cx="979659" cy="8441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E0E28-DCDD-41DB-9849-E1992F527A81}">
      <dsp:nvSpPr>
        <dsp:cNvPr id="0" name=""/>
        <dsp:cNvSpPr/>
      </dsp:nvSpPr>
      <dsp:spPr>
        <a:xfrm>
          <a:off x="4772582" y="1132229"/>
          <a:ext cx="2127829" cy="1840822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Props or Artefacts </a:t>
          </a:r>
        </a:p>
      </dsp:txBody>
      <dsp:txXfrm>
        <a:off x="5125209" y="1437293"/>
        <a:ext cx="1422575" cy="1230694"/>
      </dsp:txXfrm>
    </dsp:sp>
    <dsp:sp modelId="{B5FD866E-7643-41B5-8099-922365C8CDF7}">
      <dsp:nvSpPr>
        <dsp:cNvPr id="0" name=""/>
        <dsp:cNvSpPr/>
      </dsp:nvSpPr>
      <dsp:spPr>
        <a:xfrm>
          <a:off x="4556960" y="4327547"/>
          <a:ext cx="979659" cy="8441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AA121-6563-4344-BB2D-65CB200C101B}">
      <dsp:nvSpPr>
        <dsp:cNvPr id="0" name=""/>
        <dsp:cNvSpPr/>
      </dsp:nvSpPr>
      <dsp:spPr>
        <a:xfrm>
          <a:off x="4772582" y="3358060"/>
          <a:ext cx="2127829" cy="1840822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Paper handouts </a:t>
          </a:r>
        </a:p>
      </dsp:txBody>
      <dsp:txXfrm>
        <a:off x="5125209" y="3663124"/>
        <a:ext cx="1422575" cy="1230694"/>
      </dsp:txXfrm>
    </dsp:sp>
    <dsp:sp modelId="{2483B402-3F2D-4BB0-BA9F-E5AD7F884AFA}">
      <dsp:nvSpPr>
        <dsp:cNvPr id="0" name=""/>
        <dsp:cNvSpPr/>
      </dsp:nvSpPr>
      <dsp:spPr>
        <a:xfrm>
          <a:off x="2586770" y="4512452"/>
          <a:ext cx="979659" cy="8441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A5F04-C9F2-4230-8E30-0E69EED45619}">
      <dsp:nvSpPr>
        <dsp:cNvPr id="0" name=""/>
        <dsp:cNvSpPr/>
      </dsp:nvSpPr>
      <dsp:spPr>
        <a:xfrm>
          <a:off x="2821115" y="4491555"/>
          <a:ext cx="2127829" cy="1840822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Flip Charts </a:t>
          </a:r>
        </a:p>
      </dsp:txBody>
      <dsp:txXfrm>
        <a:off x="3173742" y="4796619"/>
        <a:ext cx="1422575" cy="1230694"/>
      </dsp:txXfrm>
    </dsp:sp>
    <dsp:sp modelId="{114A673E-539E-45C9-A332-F5CF6156CFB1}">
      <dsp:nvSpPr>
        <dsp:cNvPr id="0" name=""/>
        <dsp:cNvSpPr/>
      </dsp:nvSpPr>
      <dsp:spPr>
        <a:xfrm>
          <a:off x="1424708" y="2935057"/>
          <a:ext cx="979659" cy="84410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90DCD-6C76-44B0-AD68-2C837A86629D}">
      <dsp:nvSpPr>
        <dsp:cNvPr id="0" name=""/>
        <dsp:cNvSpPr/>
      </dsp:nvSpPr>
      <dsp:spPr>
        <a:xfrm>
          <a:off x="860589" y="3359326"/>
          <a:ext cx="2127829" cy="1840822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Interactive White Board </a:t>
          </a:r>
        </a:p>
      </dsp:txBody>
      <dsp:txXfrm>
        <a:off x="1213216" y="3664390"/>
        <a:ext cx="1422575" cy="1230694"/>
      </dsp:txXfrm>
    </dsp:sp>
    <dsp:sp modelId="{3809B7E4-B819-482D-AB53-DF36E153339D}">
      <dsp:nvSpPr>
        <dsp:cNvPr id="0" name=""/>
        <dsp:cNvSpPr/>
      </dsp:nvSpPr>
      <dsp:spPr>
        <a:xfrm>
          <a:off x="860589" y="1129696"/>
          <a:ext cx="2127829" cy="1840822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Diagrams and Charts</a:t>
          </a:r>
        </a:p>
      </dsp:txBody>
      <dsp:txXfrm>
        <a:off x="1213216" y="1434760"/>
        <a:ext cx="1422575" cy="1230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33CFE-D19F-4630-9275-CE252780A66F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800" kern="1200"/>
            <a:t>Lecture</a:t>
          </a:r>
        </a:p>
      </dsp:txBody>
      <dsp:txXfrm>
        <a:off x="0" y="39687"/>
        <a:ext cx="3286125" cy="1971675"/>
      </dsp:txXfrm>
    </dsp:sp>
    <dsp:sp modelId="{5BEF5246-F552-495E-B82F-868801B3B29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800" kern="1200"/>
            <a:t>Discussion</a:t>
          </a:r>
        </a:p>
      </dsp:txBody>
      <dsp:txXfrm>
        <a:off x="3614737" y="39687"/>
        <a:ext cx="3286125" cy="1971675"/>
      </dsp:txXfrm>
    </dsp:sp>
    <dsp:sp modelId="{3550AC43-F98E-4B8A-B5F2-1AD22A70D7E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800" kern="1200"/>
            <a:t>E-Learning</a:t>
          </a:r>
        </a:p>
      </dsp:txBody>
      <dsp:txXfrm>
        <a:off x="7229475" y="39687"/>
        <a:ext cx="3286125" cy="1971675"/>
      </dsp:txXfrm>
    </dsp:sp>
    <dsp:sp modelId="{EF974D78-3352-4977-BE1A-6EF6287F404E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800" kern="1200"/>
            <a:t>Simulations</a:t>
          </a:r>
        </a:p>
      </dsp:txBody>
      <dsp:txXfrm>
        <a:off x="1807368" y="2339975"/>
        <a:ext cx="3286125" cy="1971675"/>
      </dsp:txXfrm>
    </dsp:sp>
    <dsp:sp modelId="{92CAAC8A-5D12-4C50-85A4-8596E214025C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800" kern="1200"/>
            <a:t>Case Study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02B00A-1A21-046F-A609-0F47A18ECA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5DEC2-364F-7C07-4C75-8C6D6F3E0C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4D1B1-03F1-4B59-BCC8-84920314767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70257-9569-9E66-B3E0-FCA29FD23C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5369E-2E03-909E-B250-6F7C113E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5D5C0-AD99-446C-8CC6-B8914051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922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0679F-EBF0-4B3A-8FA5-BA7C8905E208}" type="datetimeFigureOut">
              <a:rPr lang="en-AU" smtClean="0"/>
              <a:t>20/10/2025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1E19-7108-4F6A-9CCB-44A913FC04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72541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6710B-142E-E395-88F1-55BBFB9731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526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Demography</a:t>
            </a:r>
          </a:p>
          <a:p>
            <a:r>
              <a:rPr lang="en-US"/>
              <a:t>Understanding the demographic profile of the audience (e.g., age, gender, profession, cultural background) helps tailor the presentation content and style.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presentation for senior professionals might focus on industry trends, while a presentation for students might include interactive and simplified content.</a:t>
            </a:r>
          </a:p>
          <a:p>
            <a:r>
              <a:rPr lang="en-US" b="1"/>
              <a:t>2. Expectations</a:t>
            </a:r>
          </a:p>
          <a:p>
            <a:r>
              <a:rPr lang="en-US"/>
              <a:t>Identify what the audience expects to gain from the presentation. This could include learning new skills, obtaining insights, or understanding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 corporate audience attending a financial update, the expectation might be a clear explanation of company performance and actionable insights.</a:t>
            </a:r>
          </a:p>
          <a:p>
            <a:r>
              <a:rPr lang="en-US" b="1"/>
              <a:t>3. Attitude Towards the Topic</a:t>
            </a:r>
          </a:p>
          <a:p>
            <a:r>
              <a:rPr lang="en-US"/>
              <a:t>Gauge the audience’s attitude—whether they are interested, indifferent, or skeptical about the topic. This can influence the tone and depth of your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When presenting a new company policy to employees, if skepticism is anticipated, address potential concerns upfront and provide solid justifications.</a:t>
            </a:r>
          </a:p>
          <a:p>
            <a:r>
              <a:rPr lang="en-US" b="1"/>
              <a:t>4. Audience Size</a:t>
            </a:r>
          </a:p>
          <a:p>
            <a:r>
              <a:rPr lang="en-US"/>
              <a:t>The size of the audience can affect how you deliver the presentation. Larger groups may require more structured formats, while smaller groups allow for interactive discussions.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seminar for 100 attendees might involve slides and a microphone, while a workshop for 10 participants might use a roundtable format for collaboration.</a:t>
            </a:r>
          </a:p>
          <a:p>
            <a:r>
              <a:rPr lang="en-US" b="1"/>
              <a:t>5. Willingness to Come</a:t>
            </a:r>
          </a:p>
          <a:p>
            <a:r>
              <a:rPr lang="en-US"/>
              <a:t>Consider how motivated the audience is to attend. If participation is voluntary, highlight the value and benefits of attending in your invitations.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an optional webinar on career development, emphasize the potential for skill-building and networking opportunities to attract participants.</a:t>
            </a:r>
          </a:p>
          <a:p>
            <a:r>
              <a:rPr lang="en-US" b="1"/>
              <a:t>6. Knowledge of the Topic</a:t>
            </a:r>
          </a:p>
          <a:p>
            <a:r>
              <a:rPr lang="en-US"/>
              <a:t>Understand how much the audience already knows about the subject. Tailor the content to bridge gaps in knowledge or avoid redundancy.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 beginner audience, simplify technical jargon and focus on foundational concepts. For advanced participants, delve into complex topics and case studies.</a:t>
            </a:r>
          </a:p>
          <a:p>
            <a:r>
              <a:rPr lang="en-US" b="1"/>
              <a:t>Practical Use of These Factors</a:t>
            </a:r>
          </a:p>
          <a:p>
            <a:r>
              <a:rPr lang="en-US"/>
              <a:t>When planning a presentation: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Research the audience profile to match their preferences and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Choose a venue and resources (e.g., seating, AV equipment) based on audience size and engagement levels.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Adjust the presentation structure and examples to align with their knowledge and attitudes.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10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B5B0C-5DFE-617B-026E-0A84DF42A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278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Physical Accessibility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Ensure the venue is easy to access for all participants, including those with disabilities. This includes ramps, elevators, and parking facilities.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Selecting a conference hall with wheelchair-accessible entrances and elevators for a seminar that includes participants with mobility challenges.</a:t>
            </a:r>
          </a:p>
          <a:p>
            <a:r>
              <a:rPr lang="en-US" b="1"/>
              <a:t>2. Health and Safety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The location must comply with health and safety regulations, including fire exits, hygiene standards, and crowd control.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Choosing a venue that provides proper ventilation, meets occupancy limits, and has visible fire exits for a large audience workshop.</a:t>
            </a:r>
          </a:p>
          <a:p>
            <a:r>
              <a:rPr lang="en-US" b="1"/>
              <a:t>3. Equipment/Technology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The venue should have the required technological setup, such as projectors, microphones, screens, and a stable internet connection.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training session on software development might require computers, a high-speed internet connection, and a projector for code demonstrations.</a:t>
            </a:r>
          </a:p>
          <a:p>
            <a:r>
              <a:rPr lang="en-US" b="1"/>
              <a:t>4. Access to Amenities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Ensure the venue has essential amenities such as restrooms, food options, and seating arrangements.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Hosting a full-day conference in a hotel with on-site catering services and comfortable seating arrangements for breaks.</a:t>
            </a:r>
          </a:p>
          <a:p>
            <a:r>
              <a:rPr lang="en-US" b="1"/>
              <a:t>5. Reasonably Priced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The location should fit within the allocated budget while meeting the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Choosing a co-working space for a small team meeting instead of a large, expensive venue for cost efficiency.</a:t>
            </a:r>
          </a:p>
          <a:p>
            <a:r>
              <a:rPr lang="en-US" b="1"/>
              <a:t>Practical 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Conduct a site visit to assess the suitability of the venue before booking.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Check for technical support on-site in case of equipment failure.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Consider the location’s proximity to public transport for ease of travel.</a:t>
            </a:r>
          </a:p>
          <a:p>
            <a:r>
              <a:rPr lang="en-US"/>
              <a:t>This structured approach ensures the location aligns with audience needs, presentation goals, and budget constraints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11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27502-1C46-095D-F546-29509CE01A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23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Questions to Ask Yourself</a:t>
            </a:r>
          </a:p>
          <a:p>
            <a:r>
              <a:rPr lang="en-US" b="1"/>
              <a:t>1. Who Will Manage Logistics?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Assign someone to handle event logistics, such as venue booking, seating arrangements, and catering (if required).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 corporate presentation, the logistics manager ensures the venue is set up, seating is arranged, and attendees are checked in at the entrance.</a:t>
            </a:r>
          </a:p>
          <a:p>
            <a:r>
              <a:rPr lang="en-US" b="1"/>
              <a:t>2. Who Will Research the Topic?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Identify a person or team responsible for gathering data, statistics, and information relevant to the presentation topic.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 presentation on market trends, a team member conducts market research and provides graphs and insights for inclusion in the slides.</a:t>
            </a:r>
          </a:p>
          <a:p>
            <a:r>
              <a:rPr lang="en-US" b="1"/>
              <a:t>3. Who Will Assist in Technology?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Designate someone to handle the technical aspects, such as setting up projectors, managing slides, or troubleshooting any issues during the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tech assistant ensures that the presentation runs smoothly on Zoom by managing screen sharing and ensuring the microphone and camera work properly.</a:t>
            </a:r>
          </a:p>
          <a:p>
            <a:r>
              <a:rPr lang="en-US" b="1"/>
              <a:t>4. Who Will Share the Presentation?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Decide who will deliver the presentation, including their speaking roles and the parts of the content they will handle.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In a team presentation, the lead presenter handles the introduction and key points, while other team members address specific sections like financial data or project details.</a:t>
            </a:r>
          </a:p>
          <a:p>
            <a:r>
              <a:rPr lang="en-US" b="1"/>
              <a:t>5. Who Will Manage Feedback?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Assign someone to collect and analyze feedback from the audience to evaluate the presentation’s effectiveness and identify areas for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team member distributes post-presentation surveys to attendees and compiles the results into a report for future improvements.</a:t>
            </a:r>
          </a:p>
          <a:p>
            <a:r>
              <a:rPr lang="en-US" b="1"/>
              <a:t>Practical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Why It Matters:</a:t>
            </a:r>
            <a:r>
              <a:rPr lang="en-US"/>
              <a:t> Answering these questions ensures that all aspects of the presentation are managed effectively, minimizing last-minute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Team Coordination:</a:t>
            </a:r>
            <a:r>
              <a:rPr lang="en-US"/>
              <a:t> These roles can be distributed among team members or outsourced if needed for larger events.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Outcome:</a:t>
            </a:r>
            <a:r>
              <a:rPr lang="en-US"/>
              <a:t> A well-prepared presentation that runs smoothly, engages the audience, and achieves its objectives.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12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E81A8-56FE-B3F9-0A16-F8E6E43FE1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666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PowerPoint Slides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highly versatile tool for creating visually engaging presentations that include text, images, graphs, and multimedia.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business meeting using slides to present quarterly financial performance with charts and infographics for clarity.</a:t>
            </a:r>
          </a:p>
          <a:p>
            <a:r>
              <a:rPr lang="en-US" b="1"/>
              <a:t>2. Diagrams and Charts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Visual representations of data or concepts that make complex information easier to understand.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trainer using a flowchart to explain a decision-making process during a leadership workshop.</a:t>
            </a:r>
          </a:p>
          <a:p>
            <a:r>
              <a:rPr lang="en-US" b="1"/>
              <a:t>3. Interactive Whiteboard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digital or traditional whiteboard that allows for real-time brainstorming, annotations, and interactive 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teacher drawing a mind map on an interactive whiteboard to engage students in a classroom discussion.</a:t>
            </a:r>
          </a:p>
          <a:p>
            <a:r>
              <a:rPr lang="en-US" b="1"/>
              <a:t>4. Flip Charts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Large paper sheets displayed on an easel, often used for brainstorming, sketching ideas, or summarizing points.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workshop facilitator writing key discussion points on a flip chart during a brainstorming session with team members.</a:t>
            </a:r>
          </a:p>
          <a:p>
            <a:r>
              <a:rPr lang="en-US" b="1"/>
              <a:t>5. DVD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Pre-recorded videos or multimedia content to support the presentation. These are less common today but still useful for offline or structured presentations.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Showing a pre-recorded safety training video during an employee orientation program.</a:t>
            </a:r>
          </a:p>
          <a:p>
            <a:r>
              <a:rPr lang="en-US" b="1"/>
              <a:t>6. Props or Artefacts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Physical objects that add a tangible element to the presentation, making it more engaging and memorable.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marketing team presenting a new product prototype during a product launch meeting.</a:t>
            </a:r>
          </a:p>
          <a:p>
            <a:r>
              <a:rPr lang="en-US" b="1"/>
              <a:t>7. Paper Handouts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Printed materials provided to the audience that include supplementary information, summaries, or references.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Providing detailed technical specifications as handouts during a product demonstration.</a:t>
            </a:r>
          </a:p>
          <a:p>
            <a:r>
              <a:rPr lang="en-US" b="1"/>
              <a:t>Choosing the Right Tools</a:t>
            </a:r>
          </a:p>
          <a:p>
            <a:r>
              <a:rPr lang="en-US"/>
              <a:t>When selecting the appropriate strategies, consider:</a:t>
            </a:r>
          </a:p>
          <a:p>
            <a:pPr>
              <a:buFont typeface="+mj-lt"/>
              <a:buAutoNum type="arabicPeriod"/>
            </a:pPr>
            <a:r>
              <a:rPr lang="en-US" b="1"/>
              <a:t>Audience Needs:</a:t>
            </a:r>
            <a:r>
              <a:rPr lang="en-US"/>
              <a:t> Are they more visual, hands-on, or data-driven learners?</a:t>
            </a:r>
          </a:p>
          <a:p>
            <a:pPr>
              <a:buFont typeface="+mj-lt"/>
              <a:buAutoNum type="arabicPeriod"/>
            </a:pPr>
            <a:r>
              <a:rPr lang="en-US" b="1"/>
              <a:t>Venue Setup:</a:t>
            </a:r>
            <a:r>
              <a:rPr lang="en-US"/>
              <a:t> Does the location support multimedia presentations (e.g., projectors, interactive whiteboards)?</a:t>
            </a:r>
          </a:p>
          <a:p>
            <a:pPr>
              <a:buFont typeface="+mj-lt"/>
              <a:buAutoNum type="arabicPeriod"/>
            </a:pPr>
            <a:r>
              <a:rPr lang="en-US" b="1"/>
              <a:t>Purpose:</a:t>
            </a:r>
            <a:r>
              <a:rPr lang="en-US"/>
              <a:t> Is the presentation informative, persuasive, or interactive?</a:t>
            </a:r>
          </a:p>
          <a:p>
            <a:r>
              <a:rPr lang="en-US"/>
              <a:t>By aligning the tools with the presentation objectives, you ensure effective delivery and audience engagement.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13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49697-441F-25FC-1A99-B718D7E784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51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Lecture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formal delivery method where the presenter conveys information to a large audience, often with minimal interaction.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Strengths:</a:t>
            </a:r>
            <a:r>
              <a:rPr lang="en-US"/>
              <a:t> Ideal for covering large amounts of information efficiently.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university professor delivering a lecture on marketing principles to students in a lecture hall.</a:t>
            </a:r>
          </a:p>
          <a:p>
            <a:r>
              <a:rPr lang="en-US" b="1"/>
              <a:t>2.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An interactive approach where the presenter and audience exchange ideas and perspectives.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Strengths:</a:t>
            </a:r>
            <a:r>
              <a:rPr lang="en-US"/>
              <a:t> Encourages engagement, critical thinking, and collaborative 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team meeting where members discuss potential strategies for launching a new product.</a:t>
            </a:r>
          </a:p>
          <a:p>
            <a:r>
              <a:rPr lang="en-US" b="1"/>
              <a:t>3. E-Learning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digital method of delivering content through online platforms, including videos, quizzes, and interactive modules.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Strengths:</a:t>
            </a:r>
            <a:r>
              <a:rPr lang="en-US"/>
              <a:t> Flexible, accessible anytime and anywhere, and supports self-paced 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An employee completing an online compliance training course on workplace safety.</a:t>
            </a:r>
          </a:p>
          <a:p>
            <a:r>
              <a:rPr lang="en-US" b="1"/>
              <a:t>4.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method that replicates real-world scenarios to provide hands-on experience.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Strengths:</a:t>
            </a:r>
            <a:r>
              <a:rPr lang="en-US"/>
              <a:t> Enhances practical understanding and decision-making skills.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flight simulation program for trainee pilots to practice navigating challenging situations.</a:t>
            </a:r>
          </a:p>
          <a:p>
            <a:r>
              <a:rPr lang="en-US" b="1"/>
              <a:t>5. Case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method where the audience analyzes a real or hypothetical scenario to derive insights or solve problems.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Strengths:</a:t>
            </a:r>
            <a:r>
              <a:rPr lang="en-US"/>
              <a:t> Develops analytical skills and applies theoretical knowledge to practical situations.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MBA students analyzing a case study of a company’s marketing campaign to identify its strengths and weaknesses.</a:t>
            </a:r>
          </a:p>
          <a:p>
            <a:r>
              <a:rPr lang="en-US" b="1"/>
              <a:t>Choosing the Right Delivery Method</a:t>
            </a:r>
          </a:p>
          <a:p>
            <a:r>
              <a:rPr lang="en-US"/>
              <a:t>When deciding on a delivery method:</a:t>
            </a:r>
          </a:p>
          <a:p>
            <a:pPr>
              <a:buFont typeface="+mj-lt"/>
              <a:buAutoNum type="arabicPeriod"/>
            </a:pPr>
            <a:r>
              <a:rPr lang="en-US" b="1"/>
              <a:t>Audience:</a:t>
            </a:r>
            <a:r>
              <a:rPr lang="en-US"/>
              <a:t> Consider their preferences and learning styles (e.g., interactive vs. passive).</a:t>
            </a:r>
          </a:p>
          <a:p>
            <a:pPr>
              <a:buFont typeface="+mj-lt"/>
              <a:buAutoNum type="arabicPeriod"/>
            </a:pPr>
            <a:r>
              <a:rPr lang="en-US" b="1"/>
              <a:t>Topic:</a:t>
            </a:r>
            <a:r>
              <a:rPr lang="en-US"/>
              <a:t> Some subjects (e.g., soft skills) benefit from discussions, while others (e.g., technical skills) may require simulations.</a:t>
            </a:r>
          </a:p>
          <a:p>
            <a:pPr>
              <a:buFont typeface="+mj-lt"/>
              <a:buAutoNum type="arabicPeriod"/>
            </a:pPr>
            <a:r>
              <a:rPr lang="en-US" b="1"/>
              <a:t>Resources:</a:t>
            </a:r>
            <a:r>
              <a:rPr lang="en-US"/>
              <a:t> Ensure the chosen method is supported by the available tools and time.</a:t>
            </a:r>
          </a:p>
          <a:p>
            <a:r>
              <a:rPr lang="en-US"/>
              <a:t>Each method serves a distinct purpose and can be combined for a more engaging and effective presentation.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14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7FF42-F3E8-883B-2569-94FC88C3AC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605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The Delivery Mode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Decide whether the presentation will be in-person, online, or hybrid. This impacts the technology, interaction levels, and audience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 global audience, a hybrid mode using Zoom for remote attendees and an in-person venue ensures inclusivity.</a:t>
            </a:r>
          </a:p>
          <a:p>
            <a:r>
              <a:rPr lang="en-US" b="1"/>
              <a:t>2. The Nature of the Presentation Topic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The complexity and type of topic determine the format. Some topics require visuals (charts), while others benefit from interactive discussions.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technical topic like "Data Analytics" might use diagrams and simulations, while "Team Building" could involve discussions and role-plays.</a:t>
            </a:r>
          </a:p>
          <a:p>
            <a:r>
              <a:rPr lang="en-US" b="1"/>
              <a:t>3. Available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Assess the resources at your disposal, such as equipment (projectors, whiteboards), budget, and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If limited by budget, use free tools like Google Slides or printed handouts instead of expensive video production.</a:t>
            </a:r>
          </a:p>
          <a:p>
            <a:r>
              <a:rPr lang="en-US" b="1"/>
              <a:t>4. Location of the Venue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The venue should align with the presentation requirements, such as audience size, accessibility, and facilities.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workshop on customer service skills may need a venue with breakout rooms for group activities.</a:t>
            </a:r>
          </a:p>
          <a:p>
            <a:r>
              <a:rPr lang="en-US" b="1"/>
              <a:t>5. The Nature of the Target Audience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Understand the audience’s background, interests, and knowledge level to tailor the content and delivery method.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senior executives, focus on high-level insights and strategies. For trainees, include hands-on activities and simplified content.</a:t>
            </a:r>
          </a:p>
          <a:p>
            <a:r>
              <a:rPr lang="en-US" b="1"/>
              <a:t>6. The People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Identify the team required for preparation and execution, including presenters, technical support, and assistants.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product launch event might involve a presenter, a tech assistant for AV equipment, and a team for audience coordination.</a:t>
            </a:r>
          </a:p>
          <a:p>
            <a:r>
              <a:rPr lang="en-US" b="1"/>
              <a:t>Practical Application</a:t>
            </a:r>
          </a:p>
          <a:p>
            <a:r>
              <a:rPr lang="en-US"/>
              <a:t>When planning a presentation:</a:t>
            </a:r>
          </a:p>
          <a:p>
            <a:pPr>
              <a:buFont typeface="+mj-lt"/>
              <a:buAutoNum type="arabicPeriod"/>
            </a:pPr>
            <a:r>
              <a:rPr lang="en-US"/>
              <a:t>Align the </a:t>
            </a:r>
            <a:r>
              <a:rPr lang="en-US" b="1"/>
              <a:t>delivery mode</a:t>
            </a:r>
            <a:r>
              <a:rPr lang="en-US"/>
              <a:t> with the audience’s preferences and logistics.</a:t>
            </a:r>
          </a:p>
          <a:p>
            <a:pPr>
              <a:buFont typeface="+mj-lt"/>
              <a:buAutoNum type="arabicPeriod"/>
            </a:pPr>
            <a:r>
              <a:rPr lang="en-US"/>
              <a:t>Adapt the </a:t>
            </a:r>
            <a:r>
              <a:rPr lang="en-US" b="1"/>
              <a:t>format</a:t>
            </a:r>
            <a:r>
              <a:rPr lang="en-US"/>
              <a:t> to fit the topic complexity.</a:t>
            </a:r>
          </a:p>
          <a:p>
            <a:pPr>
              <a:buFont typeface="+mj-lt"/>
              <a:buAutoNum type="arabicPeriod"/>
            </a:pPr>
            <a:r>
              <a:rPr lang="en-US"/>
              <a:t>Evaluate available resources to ensure feasibility.</a:t>
            </a:r>
          </a:p>
          <a:p>
            <a:pPr>
              <a:buFont typeface="+mj-lt"/>
              <a:buAutoNum type="arabicPeriod"/>
            </a:pPr>
            <a:r>
              <a:rPr lang="en-US"/>
              <a:t>Choose a location that supports the goals of the presentation.</a:t>
            </a:r>
          </a:p>
          <a:p>
            <a:pPr>
              <a:buFont typeface="+mj-lt"/>
              <a:buAutoNum type="arabicPeriod"/>
            </a:pPr>
            <a:r>
              <a:rPr lang="en-US"/>
              <a:t>Tailor the content to the audience to maximize engagement.</a:t>
            </a:r>
          </a:p>
          <a:p>
            <a:r>
              <a:rPr lang="en-US"/>
              <a:t>This ensures a well-rounded approach, improving the overall impact of your presentation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15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5E50-1DB9-5B36-1E72-0B9712D9D5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485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PowerPoint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When to Use: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To give visual effects to your presentation with images, animations, and structured content.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Suitable for large audiences where visuals can enhance understanding.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corporate presentation on sales trends using graphs and animations to make the data more engaging and understandable.</a:t>
            </a:r>
          </a:p>
          <a:p>
            <a:r>
              <a:rPr lang="en-US" b="1"/>
              <a:t>2. Flipcharts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When to Use: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During brainstorming sessions or interactive discussions where ideas can be written, edited, or illustrated in real-time.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Useful for smaller groups and informal settings.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team brainstorming new marketing strategies, writing down key points and ideas on a flipchart for everyone to see and contribute.</a:t>
            </a:r>
          </a:p>
          <a:p>
            <a:r>
              <a:rPr lang="en-US" b="1"/>
              <a:t>3. Charts/Diagrams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When to Use: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To explain complex data series or processes visually.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Effective for conveying trends, relationships, or hierarchies.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Using a pie chart in a financial presentation to show the breakdown of company expenses or a flowchart to outline a decision-making process.</a:t>
            </a:r>
          </a:p>
          <a:p>
            <a:r>
              <a:rPr lang="en-US" b="1"/>
              <a:t>4. Flash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When to Use: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For presentations requiring animations, sound, and interactive elements to engage the audience.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Ideal for product demonstrations or dynamic content.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product launch event using a flash-based animation to highlight features with sound effects and transitions to captivate the audience.</a:t>
            </a:r>
          </a:p>
          <a:p>
            <a:r>
              <a:rPr lang="en-US" b="1"/>
              <a:t>5. Handouts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When to Use: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To provide the audience with supporting materials for additional reading or reference.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Effective for detailed data, supplementary information, or takeaway points.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Distributing a report or summary document after a financial presentation so attendees can review key details at their own pace.</a:t>
            </a:r>
          </a:p>
          <a:p>
            <a:r>
              <a:rPr lang="en-US" b="1"/>
              <a:t>Key Considerations</a:t>
            </a:r>
          </a:p>
          <a:p>
            <a:pPr>
              <a:buFont typeface="+mj-lt"/>
              <a:buAutoNum type="arabicPeriod"/>
            </a:pPr>
            <a:r>
              <a:rPr lang="en-US" b="1"/>
              <a:t>Audience Size and Type:</a:t>
            </a:r>
            <a:r>
              <a:rPr lang="en-US"/>
              <a:t> PowerPoint works well for large, formal audiences, while flipcharts are better for smaller, interactive groups.</a:t>
            </a:r>
          </a:p>
          <a:p>
            <a:pPr>
              <a:buFont typeface="+mj-lt"/>
              <a:buAutoNum type="arabicPeriod"/>
            </a:pPr>
            <a:r>
              <a:rPr lang="en-US" b="1"/>
              <a:t>Complexity of Content:</a:t>
            </a:r>
            <a:r>
              <a:rPr lang="en-US"/>
              <a:t> Use charts and diagrams for data-heavy topics or complex processes.</a:t>
            </a:r>
          </a:p>
          <a:p>
            <a:pPr>
              <a:buFont typeface="+mj-lt"/>
              <a:buAutoNum type="arabicPeriod"/>
            </a:pPr>
            <a:r>
              <a:rPr lang="en-US" b="1"/>
              <a:t>Engagement Level:</a:t>
            </a:r>
            <a:r>
              <a:rPr lang="en-US"/>
              <a:t> Use flash or animations for interactive and visually appealing presentations.</a:t>
            </a:r>
          </a:p>
          <a:p>
            <a:pPr>
              <a:buFont typeface="+mj-lt"/>
              <a:buAutoNum type="arabicPeriod"/>
            </a:pPr>
            <a:r>
              <a:rPr lang="en-US" b="1"/>
              <a:t>Need for Reference Materials:</a:t>
            </a:r>
            <a:r>
              <a:rPr lang="en-US"/>
              <a:t> Handouts are critical for sessions with detailed or dense information.</a:t>
            </a:r>
          </a:p>
          <a:p>
            <a:r>
              <a:rPr lang="en-US"/>
              <a:t>By matching the presentation aids to the content and audience, you can maximize engagement and impact.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16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2C547-7FEB-AB1C-96B0-93F8B38553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859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Different Types of Evaluation Tools</a:t>
            </a:r>
          </a:p>
          <a:p>
            <a:r>
              <a:rPr lang="en-US" b="1"/>
              <a:t>1. Audience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Gathering feedback directly from the audience to understand their perspectives on the presentation’s clarity, relevance, and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Use surveys, feedback forms, or online polls at the end of the session.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Distributing a Google Form to workshop attendees asking about the relevance of the content and delivery style.</a:t>
            </a:r>
          </a:p>
          <a:p>
            <a:r>
              <a:rPr lang="en-US" b="1"/>
              <a:t>2. Self-Evaluation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The presenter reflects on their performance, including delivery style, content organization, and audience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Review your goals and assess whether you met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After delivering a presentation, you reflect on your timing, interaction levels, and ability to convey the main points effectively.</a:t>
            </a:r>
          </a:p>
          <a:p>
            <a:r>
              <a:rPr lang="en-US" b="1"/>
              <a:t>3. Self-Assessment Checklist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structured list of criteria to evaluate your presentation, such as body language, pacing, and use of visuals.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Tick off the aspects you believe you executed well and identify areas for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Using a checklist to evaluate if you maintained eye contact, avoided filler words, and followed a logical flow.</a:t>
            </a:r>
          </a:p>
          <a:p>
            <a:r>
              <a:rPr lang="en-US" b="1"/>
              <a:t>4. Video Recording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Recording the presentation to review your performance, body language, tone, and interaction with the audience.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Watch the recording and note strengths and weaknesses in delivery and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trainer records a session to assess their explanation techniques and how well they handled audience questions.</a:t>
            </a:r>
          </a:p>
          <a:p>
            <a:r>
              <a:rPr lang="en-US" b="1"/>
              <a:t>5. Peer/Colleagues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Inviting peers or colleagues to observe your presentation and provide constructive feedback.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Ask them to focus on specific aspects, such as communication style or content relevance.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colleague observes your pitch and suggests improving transitions between sections for better flow.</a:t>
            </a:r>
          </a:p>
          <a:p>
            <a:r>
              <a:rPr lang="en-US" b="1"/>
              <a:t>6. Focus Group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Engaging a small group of audience members in a detailed discussion about the presentation’s impact and areas of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Facilitate a group discussion after the presentation to collect in-depth feedback.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After a training session, a focus group of participants discusses whether the activities helped them understand the concepts.</a:t>
            </a:r>
          </a:p>
          <a:p>
            <a:r>
              <a:rPr lang="en-US" b="1"/>
              <a:t>7. One-on-One Interview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Conducting personal interviews with a few audience members for detailed and specific feedback.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Ask open-ended questions to explore their opinions and suggestions.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After a client pitch, meeting with key stakeholders to understand their thoughts on the proposal.</a:t>
            </a:r>
          </a:p>
          <a:p>
            <a:r>
              <a:rPr lang="en-US" b="1"/>
              <a:t>Why These Tools Are Important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Continuous Improvement:</a:t>
            </a:r>
            <a:r>
              <a:rPr lang="en-US"/>
              <a:t> They help identify strengths and areas for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Audience Insights:</a:t>
            </a:r>
            <a:r>
              <a:rPr lang="en-US"/>
              <a:t> You learn what resonated with the audience and what didn’t.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Enhanced Engagement:</a:t>
            </a:r>
            <a:r>
              <a:rPr lang="en-US"/>
              <a:t> Implementing feedback ensures better presentations in the future.</a:t>
            </a:r>
          </a:p>
          <a:p>
            <a:r>
              <a:rPr lang="en-US"/>
              <a:t>By combining these tools, you can create a comprehensive evaluation process that enhances the effectiveness of future presentations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00CA7-59AC-730D-8B96-135762B9D9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761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Depth of the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Determine how detailed the evaluation needs to be. For example, will it measure general audience satisfaction or delve deeper into specific elements like content relevance or engagement levels?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simple post-session survey might suffice for a workshop, while a comprehensive analysis using focus groups and detailed feedback forms may be required for a corporate training program.</a:t>
            </a:r>
          </a:p>
          <a:p>
            <a:r>
              <a:rPr lang="en-US" b="1"/>
              <a:t>2. Purpose of the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Identify the objective of the evaluation. Is it to improve presentation skills, measure the impact of content, or both?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If the purpose is to refine delivery style, peer feedback or video recordings may be more suitable than audience surveys focused on content.</a:t>
            </a:r>
          </a:p>
          <a:p>
            <a:r>
              <a:rPr lang="en-US" b="1"/>
              <a:t>3. Cost of the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Consider the financial resources available for evaluation tools. Some methods, like online surveys, are cost-effective, while others, like hiring external consultants, can be expensive.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small business might use free tools like Google Forms for audience feedback, whereas a large organization might invest in professional evaluation services for a product launch.</a:t>
            </a:r>
          </a:p>
          <a:p>
            <a:r>
              <a:rPr lang="en-US" b="1"/>
              <a:t>4. The Need to Collect Audience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Decide if gathering feedback from the audience is necessary and how it will contribute to improving future presentations.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After a public lecture, collecting audience feedback can provide insights into whether the content met their expectations and kept them engaged.</a:t>
            </a:r>
          </a:p>
          <a:p>
            <a:r>
              <a:rPr lang="en-US" b="1"/>
              <a:t>5. Complexity of the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Consider how simple or complex the evaluation process should be based on the nature of the presentation and the audience.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 short team briefing, a quick verbal check-in with attendees might suffice, whereas a multi-day training program might require detailed questionnaires and performance assessments.</a:t>
            </a:r>
          </a:p>
          <a:p>
            <a:r>
              <a:rPr lang="en-US" b="1"/>
              <a:t>Key Application Tips:</a:t>
            </a:r>
          </a:p>
          <a:p>
            <a:pPr>
              <a:buFont typeface="+mj-lt"/>
              <a:buAutoNum type="arabicPeriod"/>
            </a:pPr>
            <a:r>
              <a:rPr lang="en-US" b="1"/>
              <a:t>Balance Needs and Resources:</a:t>
            </a:r>
            <a:r>
              <a:rPr lang="en-US"/>
              <a:t> Ensure the evaluation method aligns with the presentation's goals and available resources.</a:t>
            </a:r>
          </a:p>
          <a:p>
            <a:pPr>
              <a:buFont typeface="+mj-lt"/>
              <a:buAutoNum type="arabicPeriod"/>
            </a:pPr>
            <a:r>
              <a:rPr lang="en-US" b="1"/>
              <a:t>Customize for the Audience:</a:t>
            </a:r>
            <a:r>
              <a:rPr lang="en-US"/>
              <a:t> Choose tools and techniques that suit the audience's preferences and ability to provide feedback.</a:t>
            </a:r>
          </a:p>
          <a:p>
            <a:pPr>
              <a:buFont typeface="+mj-lt"/>
              <a:buAutoNum type="arabicPeriod"/>
            </a:pPr>
            <a:r>
              <a:rPr lang="en-US" b="1"/>
              <a:t>Act on Feedback:</a:t>
            </a:r>
            <a:r>
              <a:rPr lang="en-US"/>
              <a:t> Use the insights gained from the evaluation to make targeted improvements for future presentations.</a:t>
            </a:r>
          </a:p>
          <a:p>
            <a:r>
              <a:rPr lang="en-US"/>
              <a:t>These considerations help ensure the evaluation process is effective, efficient, and aligned with your goals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F80DE-DBE8-D300-C581-0B96FFE17D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57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Delivering a Presentation</a:t>
            </a:r>
          </a:p>
          <a:p>
            <a:r>
              <a:rPr lang="en-US" b="1"/>
              <a:t>1. Rehearse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Practicing the presentation helps refine delivery, improve timing, and build confidence. Rehearsal ensures the flow of ideas is seamless and aligns with the time allotted.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Practice in front of a mirror, record yourself, or rehearse with a peer.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presenter practices delivering key points and transitions to ensure a smooth flow during an investor pitch.</a:t>
            </a:r>
          </a:p>
          <a:p>
            <a:r>
              <a:rPr lang="en-US" b="1"/>
              <a:t>2. Revisit the Venue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Familiarizing yourself with the venue ensures you’re prepared for the setup, such as lighting, seating arrangements, and technology availability.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Visit the venue before the presentation to check technical equipment, seating layout, and audience visibility.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Before a seminar, a speaker tests the projector and microphone at the venue to avoid technical glitches.</a:t>
            </a:r>
          </a:p>
          <a:p>
            <a:r>
              <a:rPr lang="en-US" b="1"/>
              <a:t>3. Revisit the Audience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Reviewing the audience profile ensures the content aligns with their expectations, knowledge level, and preferences.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Analyze audience demographics, interests, and learning objectives before finalizing your delivery style.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 presentation to beginners, simplify technical jargon and include foundational concepts.</a:t>
            </a:r>
          </a:p>
          <a:p>
            <a:r>
              <a:rPr lang="en-US" b="1"/>
              <a:t>4. Revisit the Presentation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Double-checking the structure of the presentation helps ensure all key points are covered and the delivery flows logically.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Go through the agenda and ensure all sections (introduction, body, and conclusion) align with the presentation goals.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trainer reviews the agenda of a workshop to ensure that hands-on activities are balanced with theoretical content.</a:t>
            </a:r>
          </a:p>
          <a:p>
            <a:r>
              <a:rPr lang="en-US" b="1"/>
              <a:t>5. Revisit Strategies and Aids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Reassessing the visual aids and strategies ensures they are relevant, engaging, and functional.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Confirm that PowerPoint slides, videos, or handouts are ready and align with the key messages of the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presenter ensures their charts and graphs are clear and color-coded to explain data trends effectively.</a:t>
            </a:r>
          </a:p>
          <a:p>
            <a:r>
              <a:rPr lang="en-US" b="1"/>
              <a:t>Practical Tips for Delivery</a:t>
            </a:r>
          </a:p>
          <a:p>
            <a:pPr>
              <a:buFont typeface="+mj-lt"/>
              <a:buAutoNum type="arabicPeriod"/>
            </a:pPr>
            <a:r>
              <a:rPr lang="en-US" b="1"/>
              <a:t>Engage the Audience:</a:t>
            </a:r>
            <a:r>
              <a:rPr lang="en-US"/>
              <a:t> Use interactive elements like Q&amp;A or polls to maintain interest.</a:t>
            </a:r>
          </a:p>
          <a:p>
            <a:pPr>
              <a:buFont typeface="+mj-lt"/>
              <a:buAutoNum type="arabicPeriod"/>
            </a:pPr>
            <a:r>
              <a:rPr lang="en-US" b="1"/>
              <a:t>Time Management:</a:t>
            </a:r>
            <a:r>
              <a:rPr lang="en-US"/>
              <a:t> Stick to the allocated time for each section to ensure a well-paced presentation.</a:t>
            </a:r>
          </a:p>
          <a:p>
            <a:pPr>
              <a:buFont typeface="+mj-lt"/>
              <a:buAutoNum type="arabicPeriod"/>
            </a:pPr>
            <a:r>
              <a:rPr lang="en-US" b="1"/>
              <a:t>Feedback Awareness:</a:t>
            </a:r>
            <a:r>
              <a:rPr lang="en-US"/>
              <a:t> Observe audience reactions during delivery and adjust tone or pace as needed.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C81D4-ED8D-BB4A-B7A5-F59E78B1C4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37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495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Explain the Outcomes of Your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Clearly state what the audience can expect to gain by the end of the presentation. This sets expectations and creates a focused structure.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“By the end of this session, you will understand three effective strategies to improve team collaboration and be able to implement them in your workplace.”</a:t>
            </a:r>
          </a:p>
          <a:p>
            <a:r>
              <a:rPr lang="en-US" b="1"/>
              <a:t>2. Introduce Yourself Briefly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Provide a concise introduction that establishes your credibility and relevance to the topic.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“Good morning, I’m Alex Smith, a leadership consultant with over 10 years of experience helping teams build effective collaboration strategies.”</a:t>
            </a:r>
          </a:p>
          <a:p>
            <a:r>
              <a:rPr lang="en-US" b="1"/>
              <a:t>3. Outline Your 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Share the purpose of your presentation to ensure clarity about its objectives.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“The purpose of today’s presentation is to help you identify key challenges in team collaboration and provide actionable solutions.”</a:t>
            </a:r>
          </a:p>
          <a:p>
            <a:r>
              <a:rPr lang="en-US" b="1"/>
              <a:t>4. Convey the Relevance of Your Presentation to the Audience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Explain how the topic relates to the audience’s interests, challenges, or goals. This helps establish a connection and sustain their attention.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“As team leaders, you often face issues like miscommunication or lack of coordination. This presentation will provide tools to address these challenges effectively.”</a:t>
            </a:r>
          </a:p>
          <a:p>
            <a:r>
              <a:rPr lang="en-US" b="1"/>
              <a:t>5. Explain What You Are Presenting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Provide an overview of the structure or main sections of your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“We’ll begin by identifying common team collaboration issues, then move on to strategies to address them, and conclude with a Q&amp;A session to address your specific challenges.”</a:t>
            </a:r>
          </a:p>
          <a:p>
            <a:r>
              <a:rPr lang="en-US" b="1"/>
              <a:t>Practical Application</a:t>
            </a:r>
          </a:p>
          <a:p>
            <a:pPr>
              <a:buFont typeface="+mj-lt"/>
              <a:buAutoNum type="arabicPeriod"/>
            </a:pPr>
            <a:r>
              <a:rPr lang="en-US" b="1"/>
              <a:t>Engagement:</a:t>
            </a:r>
            <a:r>
              <a:rPr lang="en-US"/>
              <a:t> Begin with a hook or an interesting fact to capture the audience’s attention.</a:t>
            </a:r>
          </a:p>
          <a:p>
            <a:pPr>
              <a:buFont typeface="+mj-lt"/>
              <a:buAutoNum type="arabicPeriod"/>
            </a:pPr>
            <a:r>
              <a:rPr lang="en-US" b="1"/>
              <a:t>Clarity:</a:t>
            </a:r>
            <a:r>
              <a:rPr lang="en-US"/>
              <a:t> Keep your explanations concise and to the point to avoid confusion.</a:t>
            </a:r>
          </a:p>
          <a:p>
            <a:pPr>
              <a:buFont typeface="+mj-lt"/>
              <a:buAutoNum type="arabicPeriod"/>
            </a:pPr>
            <a:r>
              <a:rPr lang="en-US" b="1"/>
              <a:t>Customization:</a:t>
            </a:r>
            <a:r>
              <a:rPr lang="en-US"/>
              <a:t> Tailor your introduction, outcomes, and relevance to match the audience’s background and expectations.</a:t>
            </a:r>
          </a:p>
          <a:p>
            <a:r>
              <a:rPr lang="en-US"/>
              <a:t>This structured approach ensures the audience is aligned with your goals and engaged throughout the presentation.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DD5FA-0258-0799-F847-04FCFB4E33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861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Concise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Outcomes should be brief and to the point, avoiding unnecessary complexity. This ensures clarity and focus.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Instead of saying, “Participants will understand the fundamentals of project management in a variety of contexts,” say, “Participants will learn three core principles of project management.”</a:t>
            </a:r>
          </a:p>
          <a:p>
            <a:r>
              <a:rPr lang="en-US" b="1"/>
              <a:t>2. Measurable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Outcomes should include criteria that can be evaluated to determine success.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“By the end of the session, participants will be able to list five strategies for effective communication” provides a clear metric for assessment.</a:t>
            </a:r>
          </a:p>
          <a:p>
            <a:r>
              <a:rPr lang="en-US" b="1"/>
              <a:t>3. Performance-Directed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Focus on actions the audience will be able to perform as a result of the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“Participants will demonstrate how to use project management software to track team tasks effectively.”</a:t>
            </a:r>
          </a:p>
          <a:p>
            <a:r>
              <a:rPr lang="en-US" b="1"/>
              <a:t>4. Realistic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Ensure the outcomes are achievable within the scope of the presentation’s time and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 one-hour session, “Understand the steps of conflict resolution” is realistic, whereas “Master all aspects of conflict resolution” may not be feasible.</a:t>
            </a:r>
          </a:p>
          <a:p>
            <a:r>
              <a:rPr lang="en-US" b="1"/>
              <a:t>5. Provide Tangible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Outcomes should equip the audience with practical and applicable skills or 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After a sales training presentation, the outcome might be, “Participants will practice creating a persuasive sales pitch tailored to a specific customer profile.”</a:t>
            </a:r>
          </a:p>
          <a:p>
            <a:r>
              <a:rPr lang="en-US" b="1"/>
              <a:t>How to Apply These Principles</a:t>
            </a:r>
          </a:p>
          <a:p>
            <a:pPr>
              <a:buFont typeface="+mj-lt"/>
              <a:buAutoNum type="arabicPeriod"/>
            </a:pPr>
            <a:r>
              <a:rPr lang="en-US" b="1"/>
              <a:t>Tailor Outcomes to the Audience:</a:t>
            </a:r>
            <a:r>
              <a:rPr lang="en-US"/>
              <a:t> Make sure outcomes align with the audience’s needs and knowledge level.</a:t>
            </a:r>
          </a:p>
          <a:p>
            <a:pPr>
              <a:buFont typeface="+mj-lt"/>
              <a:buAutoNum type="arabicPeriod"/>
            </a:pPr>
            <a:r>
              <a:rPr lang="en-US" b="1"/>
              <a:t>Balance Depth and Simplicity:</a:t>
            </a:r>
            <a:r>
              <a:rPr lang="en-US"/>
              <a:t> Provide meaningful content without overwhelming the audience.</a:t>
            </a:r>
          </a:p>
          <a:p>
            <a:pPr>
              <a:buFont typeface="+mj-lt"/>
              <a:buAutoNum type="arabicPeriod"/>
            </a:pPr>
            <a:r>
              <a:rPr lang="en-US" b="1"/>
              <a:t>Use Active Verbs:</a:t>
            </a:r>
            <a:r>
              <a:rPr lang="en-US"/>
              <a:t> Write outcomes using words like "demonstrate," "apply," "create," or "evaluate" to ensure they are action-oriented.</a:t>
            </a:r>
          </a:p>
          <a:p>
            <a:r>
              <a:rPr lang="en-US"/>
              <a:t>By following these guidelines, your presentation outcomes will be clear, impactful, and achievable, ensuring maximum engagement and effectiveness.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7F2BF-4B1C-126E-5BF8-9FC7F86096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714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Repeating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Reiterating the key points or concepts helps reinforce learning and ensures the audience retains the most critical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Repeat the main takeaways at the end of each section or at the conclusion of the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In a sales presentation, restating the three key benefits of the product at the end ensures they remain top of mind for the audience.</a:t>
            </a:r>
          </a:p>
          <a:p>
            <a:r>
              <a:rPr lang="en-US" b="1"/>
              <a:t>2. Question &amp; Answers (Q&amp;A)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Engaging the audience by inviting questions allows for clarification and deeper understanding of the content.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Allocate time at the end of the presentation or after key sections for a Q&amp;A session.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After a training workshop, a trainer might ask, “Does anyone have questions about applying these strategies in your workplace?”</a:t>
            </a:r>
          </a:p>
          <a:p>
            <a:r>
              <a:rPr lang="en-US" b="1"/>
              <a:t>3. Quiz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quick quiz tests the audience’s understanding and reinforces key points in an interactive manner.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Use:</a:t>
            </a:r>
            <a:r>
              <a:rPr lang="en-US"/>
              <a:t> Prepare a short quiz with questions related to the content, using tools like Kahoot or simple handouts.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In a cybersecurity training session, a quiz might include multiple-choice questions about best practices for password protection.</a:t>
            </a:r>
          </a:p>
          <a:p>
            <a:r>
              <a:rPr lang="en-US" b="1"/>
              <a:t>Benefits of These Methods</a:t>
            </a:r>
          </a:p>
          <a:p>
            <a:pPr>
              <a:buFont typeface="+mj-lt"/>
              <a:buAutoNum type="arabicPeriod"/>
            </a:pPr>
            <a:r>
              <a:rPr lang="en-US" b="1"/>
              <a:t>Reinforcement:</a:t>
            </a:r>
            <a:r>
              <a:rPr lang="en-US"/>
              <a:t> Summarizing ensures key concepts are remembered.</a:t>
            </a:r>
          </a:p>
          <a:p>
            <a:pPr>
              <a:buFont typeface="+mj-lt"/>
              <a:buAutoNum type="arabicPeriod"/>
            </a:pPr>
            <a:r>
              <a:rPr lang="en-US" b="1"/>
              <a:t>Engagement:</a:t>
            </a:r>
            <a:r>
              <a:rPr lang="en-US"/>
              <a:t> Q&amp;A and quizzes involve the audience, making the session interactive.</a:t>
            </a:r>
          </a:p>
          <a:p>
            <a:pPr>
              <a:buFont typeface="+mj-lt"/>
              <a:buAutoNum type="arabicPeriod"/>
            </a:pPr>
            <a:r>
              <a:rPr lang="en-US" b="1"/>
              <a:t>Assessment:</a:t>
            </a:r>
            <a:r>
              <a:rPr lang="en-US"/>
              <a:t> A quiz can help measure how well the audience understood the content.</a:t>
            </a:r>
          </a:p>
          <a:p>
            <a:r>
              <a:rPr lang="en-US" b="1"/>
              <a:t>Practical 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Balance:</a:t>
            </a:r>
            <a:r>
              <a:rPr lang="en-US"/>
              <a:t> Use a mix of repetition, Q&amp;A, and quizzes to suit the presentation length and audience.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Time Management:</a:t>
            </a:r>
            <a:r>
              <a:rPr lang="en-US"/>
              <a:t> Ensure these activities fit within the allotted time for the session.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Clarity:</a:t>
            </a:r>
            <a:r>
              <a:rPr lang="en-US"/>
              <a:t> Make the summary points concise and clear to avoid overwhelming the audience.</a:t>
            </a:r>
          </a:p>
          <a:p>
            <a:r>
              <a:rPr lang="en-US"/>
              <a:t>These strategies ensure your audience walks away with a solid grasp of the main ideas and concepts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9EE25-F4A7-9FDE-CF89-F5E3F22797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572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Provide Opportunity Anytime During the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Allowing the audience to ask questions or seek clarification at any point ensures that they stay engaged and don’t lose track if they’re confused.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Encourage the audience to raise their hands or use a specific signal to ask questions.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Use open-ended prompts like, “Does anyone have questions so far?”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During a technical workshop, the presenter invites questions after explaining each concept to ensure clarity before moving on.</a:t>
            </a:r>
          </a:p>
          <a:p>
            <a:r>
              <a:rPr lang="en-US" b="1"/>
              <a:t>2. Provide Opportunity During Defined Points in the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Structuring specific moments for Q&amp;A allows the audience to focus on listening without interruptions while ensuring they can clarify doubts at regular intervals.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Mention planned Q&amp;A sessions in the agenda or at the start of the presentation.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Pause after each major section to invite questions.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In a 30-minute presentation, the presenter allocates 5 minutes for questions after the introduction and another 5 minutes after explaining the main points.</a:t>
            </a:r>
          </a:p>
          <a:p>
            <a:r>
              <a:rPr lang="en-US" b="1"/>
              <a:t>3. Provide Opportunity After the End of the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Reserving time for Q&amp;A at the end allows the presenter to deliver uninterrupted content while giving the audience an opportunity to clarify anything they didn’t understand.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Allocate a specific amount of time for the Q&amp;A session and let the audience know beforehand.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Provide alternative ways to ask questions, such as through email or feedback forms, for those who may not be comfortable asking publicly.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After a sales pitch, the presenter sets aside 10 minutes to answer potential clients’ questions about the product features.</a:t>
            </a:r>
          </a:p>
          <a:p>
            <a:r>
              <a:rPr lang="en-US" b="1"/>
              <a:t>Practical Tips for Managing Questions</a:t>
            </a:r>
          </a:p>
          <a:p>
            <a:pPr>
              <a:buFont typeface="+mj-lt"/>
              <a:buAutoNum type="arabicPeriod"/>
            </a:pPr>
            <a:r>
              <a:rPr lang="en-US" b="1"/>
              <a:t>Balance Engagement and Flow:</a:t>
            </a:r>
            <a:r>
              <a:rPr lang="en-US"/>
              <a:t> Use a mix of these approaches to cater to audience needs while maintaining the flow of your presentation.</a:t>
            </a:r>
          </a:p>
          <a:p>
            <a:pPr>
              <a:buFont typeface="+mj-lt"/>
              <a:buAutoNum type="arabicPeriod"/>
            </a:pPr>
            <a:r>
              <a:rPr lang="en-US" b="1"/>
              <a:t>Encourage Participation:</a:t>
            </a:r>
            <a:r>
              <a:rPr lang="en-US"/>
              <a:t> Create a comfortable environment where the audience feels encouraged to ask questions.</a:t>
            </a:r>
          </a:p>
          <a:p>
            <a:pPr>
              <a:buFont typeface="+mj-lt"/>
              <a:buAutoNum type="arabicPeriod"/>
            </a:pPr>
            <a:r>
              <a:rPr lang="en-US" b="1"/>
              <a:t>Handle Questions Effectively:</a:t>
            </a:r>
            <a:r>
              <a:rPr lang="en-US"/>
              <a:t> Repeat the question to ensure everyone hears it, and respond clearly and concisely.</a:t>
            </a:r>
          </a:p>
          <a:p>
            <a:pPr>
              <a:buFont typeface="+mj-lt"/>
              <a:buAutoNum type="arabicPeriod"/>
            </a:pPr>
            <a:r>
              <a:rPr lang="en-US" b="1"/>
              <a:t>Time Management:</a:t>
            </a:r>
            <a:r>
              <a:rPr lang="en-US"/>
              <a:t> Keep track of time during Q&amp;A sessions to ensure they don’t overrun.</a:t>
            </a:r>
          </a:p>
          <a:p>
            <a:r>
              <a:rPr lang="en-US"/>
              <a:t>This structured approach ensures your audience has multiple opportunities to seek clarification, improving understanding and engagement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E4E77-80A0-C192-DFCC-29D3D0EBD6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393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Face the Questioner Directly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Maintain direct eye contact with the person asking the question to show attentiveness and respect.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During a training session, when someone asks a question, turn your body and face them while maintaining eye contact.</a:t>
            </a:r>
          </a:p>
          <a:p>
            <a:r>
              <a:rPr lang="en-US" b="1"/>
              <a:t>2. Give Enough Time to the Questioner to Ask the Question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Allow the person to finish their question without interrupting or rushing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Wait patiently as a participant formulates their question, ensuring they don’t feel hurried or cut off.</a:t>
            </a:r>
          </a:p>
          <a:p>
            <a:r>
              <a:rPr lang="en-US" b="1"/>
              <a:t>3. Pause Before Answering the Question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Take a moment to consider the question before responding to provide a thoughtful and relevant answer.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After being asked, “How can we apply this strategy in a small business setting?” take a brief pause to structure your response before speaking.</a:t>
            </a:r>
          </a:p>
          <a:p>
            <a:r>
              <a:rPr lang="en-US" b="1"/>
              <a:t>4. Ask the Questioner to Repeat the Question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If the question isn’t clear, politely ask the person to repeat it to ensure you fully understand before answering.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“Could you please repeat that? I want to make sure I address your concern correctly.”</a:t>
            </a:r>
          </a:p>
          <a:p>
            <a:r>
              <a:rPr lang="en-US" b="1"/>
              <a:t>5. Value the Question and the Questioner, and Acknowledge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Show appreciation for the question by acknowledging its relevance and importance.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“That’s an excellent question. It’s very relevant to the challenges we’re discussing today.”</a:t>
            </a:r>
          </a:p>
          <a:p>
            <a:r>
              <a:rPr lang="en-US" b="1"/>
              <a:t>6. Provide a Complete Answer Covering All Parts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Ensure your response addresses all aspects of the question and leaves no ambiguity.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If someone asks, “How can this method improve efficiency and save costs?” explain both the efficiency improvements and the cost-saving aspects.</a:t>
            </a:r>
          </a:p>
          <a:p>
            <a:r>
              <a:rPr lang="en-US" b="1"/>
              <a:t>7. Always Provide a Fact-Based Answer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Base your responses on reliable data or evidence to enhance credibility.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“Research shows that adopting this approach can reduce processing time by 30%.”</a:t>
            </a:r>
          </a:p>
          <a:p>
            <a:r>
              <a:rPr lang="en-US" b="1"/>
              <a:t>8. Acknowledge if You Don’t Have an Answer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If you don’t know the answer, admit it honestly and offer to follow up later.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“I don’t have the exact figures right now, but I’ll look into it and get back to you after the session.”</a:t>
            </a:r>
          </a:p>
          <a:p>
            <a:r>
              <a:rPr lang="en-US" b="1"/>
              <a:t>Practical Tips for Handling Questions</a:t>
            </a:r>
          </a:p>
          <a:p>
            <a:pPr>
              <a:buFont typeface="+mj-lt"/>
              <a:buAutoNum type="arabicPeriod"/>
            </a:pPr>
            <a:r>
              <a:rPr lang="en-US" b="1"/>
              <a:t>Stay Calm and Composed:</a:t>
            </a:r>
            <a:r>
              <a:rPr lang="en-US"/>
              <a:t> Maintain professionalism, even if the question is unexpected or challenging.</a:t>
            </a:r>
          </a:p>
          <a:p>
            <a:pPr>
              <a:buFont typeface="+mj-lt"/>
              <a:buAutoNum type="arabicPeriod"/>
            </a:pPr>
            <a:r>
              <a:rPr lang="en-US" b="1"/>
              <a:t>Engage the Audience:</a:t>
            </a:r>
            <a:r>
              <a:rPr lang="en-US"/>
              <a:t> If applicable, ask others in the audience for their perspectives to encourage participation.</a:t>
            </a:r>
          </a:p>
          <a:p>
            <a:pPr>
              <a:buFont typeface="+mj-lt"/>
              <a:buAutoNum type="arabicPeriod"/>
            </a:pPr>
            <a:r>
              <a:rPr lang="en-US" b="1"/>
              <a:t>Time Management:</a:t>
            </a:r>
            <a:r>
              <a:rPr lang="en-US"/>
              <a:t> Balance detailed answers with the need to stay on schedule.</a:t>
            </a:r>
          </a:p>
          <a:p>
            <a:r>
              <a:rPr lang="en-US"/>
              <a:t>These strategies ensure you handle audience questions effectively, fostering a positive and interactive environment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3A3E7-A63D-959E-81A9-B2B7651345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015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Paraphrase the Question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Restating the question in your own words ensures you’ve understood it correctly and allows the rest of the audience to hear it clearly.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Begin your response by paraphrasing the question.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Use phrases like, “If I understand correctly, you’re asking about…”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If someone asks, “How does this process improve efficiency?” respond with, “You’d like to know how this process reduces time and effort—great question.”</a:t>
            </a:r>
          </a:p>
          <a:p>
            <a:r>
              <a:rPr lang="en-US" b="1"/>
              <a:t>2. Defer If You Don’t Have the Answer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If you’re unsure of the answer, be honest and promise to follow up later.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Politely acknowledge the question and offer to get back with a well-informed answer.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Take down the person’s contact information if needed.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“That’s an important point. I don’t have the exact figures now, but I’ll email you the details after the session.”</a:t>
            </a:r>
          </a:p>
          <a:p>
            <a:r>
              <a:rPr lang="en-US" b="1"/>
              <a:t>3. Include the Whole Audience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While addressing the questioner, ensure the rest of the audience remains engaged by generalizing the question or making it relevant to everyone.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Start by acknowledging the person asking, then broaden the response for the audience.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“Great question! For everyone here, what this means is that implementing this strategy can benefit teams in multiple ways…”</a:t>
            </a:r>
          </a:p>
          <a:p>
            <a:r>
              <a:rPr lang="en-US" b="1"/>
              <a:t>4. Listen to the Whole Question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Avoid interrupting the questioner; let them finish before responding to ensure you address their full concern.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Maintain eye contact and nod to show you’re actively listening.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Wait for a pause or indication that the questioner has finished speaking.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When a participant is elaborating, give them time and respond only after they complete their explanation.</a:t>
            </a:r>
          </a:p>
          <a:p>
            <a:r>
              <a:rPr lang="en-US" b="1"/>
              <a:t>Practical Tips for Effective Answers</a:t>
            </a:r>
          </a:p>
          <a:p>
            <a:pPr>
              <a:buFont typeface="+mj-lt"/>
              <a:buAutoNum type="arabicPeriod"/>
            </a:pPr>
            <a:r>
              <a:rPr lang="en-US" b="1"/>
              <a:t>Stay Calm:</a:t>
            </a:r>
            <a:r>
              <a:rPr lang="en-US"/>
              <a:t> Maintain confidence and composure even if the question is complex or unexpected.</a:t>
            </a:r>
          </a:p>
          <a:p>
            <a:pPr>
              <a:buFont typeface="+mj-lt"/>
              <a:buAutoNum type="arabicPeriod"/>
            </a:pPr>
            <a:r>
              <a:rPr lang="en-US" b="1"/>
              <a:t>Be Concise:</a:t>
            </a:r>
            <a:r>
              <a:rPr lang="en-US"/>
              <a:t> Provide clear and direct answers without over-explaining or adding unnecessary details.</a:t>
            </a:r>
          </a:p>
          <a:p>
            <a:pPr>
              <a:buFont typeface="+mj-lt"/>
              <a:buAutoNum type="arabicPeriod"/>
            </a:pPr>
            <a:r>
              <a:rPr lang="en-US" b="1"/>
              <a:t>Follow-Up:</a:t>
            </a:r>
            <a:r>
              <a:rPr lang="en-US"/>
              <a:t> Keep a system for following up if a question requires further research or additional resources.</a:t>
            </a:r>
          </a:p>
          <a:p>
            <a:r>
              <a:rPr lang="en-US"/>
              <a:t>These strategies will help you handle questions professionally, keeping the session interactive and productive.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D98B1-F5E7-9620-45F5-143325A919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2286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Ask to Repeat 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Encourage the audience to summarize or repeat key points to confirm their understanding.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Pose questions like, “Can someone explain what we discussed about…?”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After explaining a process, ask, “Can anyone repeat the three steps we just covered?”</a:t>
            </a:r>
          </a:p>
          <a:p>
            <a:r>
              <a:rPr lang="en-US" b="1"/>
              <a:t>2. Ask to Think and Apply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Provide scenarios or questions where the audience applies the concepts learned during the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Use real-life examples or hypothetical situations.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Ask, “How would you use this concept in your daily tasks?”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In a leadership workshop, ask, “How could you use this feedback model in your next team meeting?”</a:t>
            </a:r>
          </a:p>
          <a:p>
            <a:r>
              <a:rPr lang="en-US" b="1"/>
              <a:t>3. Ask to Teach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Invite participants to explain a concept or process to the group, which reinforces their understanding and checks their grasp of the material.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Pair participants and have them teach a concept to each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“In pairs, explain to your partner how you would implement this strategy in your team.”</a:t>
            </a:r>
          </a:p>
          <a:p>
            <a:r>
              <a:rPr lang="en-US" b="1"/>
              <a:t>4. Ask to Role 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Use role-playing activities to see if the audience can apply the learned skills or concepts in a simulated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Provide a scenario and assign roles.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Observe how participants use the concepts presented.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In a customer service training, ask, “Let’s role-play a challenging customer interaction and see how you handle it using the techniques we discussed.”</a:t>
            </a:r>
          </a:p>
          <a:p>
            <a:r>
              <a:rPr lang="en-US" b="1"/>
              <a:t>5. Ask to Report Understanding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Have participants reflect on what they’ve learned and report their understanding, either verbally or in writing.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Use written summaries, group discussions, or quick oral reflections.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“Write down one thing you learned today and how you’ll apply it.”</a:t>
            </a:r>
          </a:p>
          <a:p>
            <a:r>
              <a:rPr lang="en-US" b="1"/>
              <a:t>Practical Tips</a:t>
            </a:r>
          </a:p>
          <a:p>
            <a:pPr>
              <a:buFont typeface="+mj-lt"/>
              <a:buAutoNum type="arabicPeriod"/>
            </a:pPr>
            <a:r>
              <a:rPr lang="en-US" b="1"/>
              <a:t>Interactive Methods:</a:t>
            </a:r>
            <a:r>
              <a:rPr lang="en-US"/>
              <a:t> Use tools like quizzes, polls, or group activities to keep confirmation methods engaging.</a:t>
            </a:r>
          </a:p>
          <a:p>
            <a:pPr>
              <a:buFont typeface="+mj-lt"/>
              <a:buAutoNum type="arabicPeriod"/>
            </a:pPr>
            <a:r>
              <a:rPr lang="en-US" b="1"/>
              <a:t>Feedback Channels:</a:t>
            </a:r>
            <a:r>
              <a:rPr lang="en-US"/>
              <a:t> Encourage feedback to identify areas where further clarification might be needed.</a:t>
            </a:r>
          </a:p>
          <a:p>
            <a:pPr>
              <a:buFont typeface="+mj-lt"/>
              <a:buAutoNum type="arabicPeriod"/>
            </a:pPr>
            <a:r>
              <a:rPr lang="en-US" b="1"/>
              <a:t>Time Management:</a:t>
            </a:r>
            <a:r>
              <a:rPr lang="en-US"/>
              <a:t> Allocate sufficient time for these activities to avoid rushing.</a:t>
            </a:r>
          </a:p>
          <a:p>
            <a:r>
              <a:rPr lang="en-US"/>
              <a:t>By integrating these techniques, you can ensure your audience has a solid grasp of the material and that your presentation objectives are met effectively.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27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09A7-B14A-2101-7F2F-F72E80D6B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833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3296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Evaluation Participants</a:t>
            </a:r>
          </a:p>
          <a:p>
            <a:r>
              <a:rPr lang="en-US"/>
              <a:t>The effectiveness of a presentation can be assessed from various perspectives by involving these key groups:</a:t>
            </a:r>
          </a:p>
          <a:p>
            <a:r>
              <a:rPr lang="en-US" b="1"/>
              <a:t>1. Audience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Role in Evaluation:</a:t>
            </a:r>
            <a:r>
              <a:rPr lang="en-US"/>
              <a:t> The primary recipients of the presentation provide feedback on clarity, engagement, and relevance.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Gather Feedback: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Use post-presentation surveys or questionnaires.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Ask questions like, “Did the presentation meet your expectations?” or “What could be improved?”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After a corporate training session, employees rate the session’s effectiveness in achieving its learning objectives.</a:t>
            </a:r>
          </a:p>
          <a:p>
            <a:r>
              <a:rPr lang="en-US" b="1"/>
              <a:t>2. Supervisors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Role in Evaluation:</a:t>
            </a:r>
            <a:r>
              <a:rPr lang="en-US"/>
              <a:t> Supervisors assess whether the presentation aligns with organizational goals and whether the delivery met professional standards.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Gather Feedback: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Conduct one-on-one feedback sessions or request written evaluations.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Focus on both the content and delivery aspects.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manager evaluates whether a presentation on sales strategies addresses team goals and suggests improvements for future sessions.</a:t>
            </a:r>
          </a:p>
          <a:p>
            <a:r>
              <a:rPr lang="en-US" b="1"/>
              <a:t>3. Experts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Role in Evaluation:</a:t>
            </a:r>
            <a:r>
              <a:rPr lang="en-US"/>
              <a:t> Subject matter experts evaluate the technical accuracy and depth of the content.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Gather Feedback: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Share the presentation materials with experts for review.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Ask for feedback on factual correctness, case studies, or methodologies presented.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health expert reviews a presentation on workplace ergonomics for technical accuracy.</a:t>
            </a:r>
          </a:p>
          <a:p>
            <a:r>
              <a:rPr lang="en-US" b="1"/>
              <a:t>4. Colleagues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Role in Evaluation:</a:t>
            </a:r>
            <a:r>
              <a:rPr lang="en-US"/>
              <a:t> Colleagues can provide peer-level feedback on the style, structure, and delivery of the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Gather Feedback: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Request informal feedback or use a peer-evaluation checklist.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Ask questions like, “Was the presentation engaging and easy to follow?”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coworker suggests restructuring slides to improve the flow of a project update presentation.</a:t>
            </a:r>
          </a:p>
          <a:p>
            <a:r>
              <a:rPr lang="en-US" b="1"/>
              <a:t>5. Team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Role in Evaluation:</a:t>
            </a:r>
            <a:r>
              <a:rPr lang="en-US"/>
              <a:t> Team members assess whether the presentation supports collaborative efforts and contributes to shared objectives.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Gather Feedback: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Host a team discussion post-presentation to gather insights.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Ask, “How did the presentation help you with your tasks?”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project team evaluates how a kickoff meeting presentation clarified project roles and deadlines.</a:t>
            </a:r>
          </a:p>
          <a:p>
            <a:r>
              <a:rPr lang="en-US" b="1"/>
              <a:t>Practical Tips for Evaluation</a:t>
            </a:r>
          </a:p>
          <a:p>
            <a:pPr>
              <a:buFont typeface="+mj-lt"/>
              <a:buAutoNum type="arabicPeriod"/>
            </a:pPr>
            <a:r>
              <a:rPr lang="en-US" b="1"/>
              <a:t>Use Multiple Methods:</a:t>
            </a:r>
            <a:r>
              <a:rPr lang="en-US"/>
              <a:t> Combine surveys, interviews, and group discussions for comprehensive feedback.</a:t>
            </a:r>
          </a:p>
          <a:p>
            <a:pPr>
              <a:buFont typeface="+mj-lt"/>
              <a:buAutoNum type="arabicPeriod"/>
            </a:pPr>
            <a:r>
              <a:rPr lang="en-US" b="1"/>
              <a:t>Encourage Constructive Feedback:</a:t>
            </a:r>
            <a:r>
              <a:rPr lang="en-US"/>
              <a:t> Create a safe environment where participants can share both positive and critical insights.</a:t>
            </a:r>
          </a:p>
          <a:p>
            <a:pPr>
              <a:buFont typeface="+mj-lt"/>
              <a:buAutoNum type="arabicPeriod"/>
            </a:pPr>
            <a:r>
              <a:rPr lang="en-US" b="1"/>
              <a:t>Document Insights:</a:t>
            </a:r>
            <a:r>
              <a:rPr lang="en-US"/>
              <a:t> Record feedback for analysis and to improve future presentations.</a:t>
            </a:r>
          </a:p>
          <a:p>
            <a:r>
              <a:rPr lang="en-US"/>
              <a:t>By involving diverse participants, you ensure a well-rounded evaluation of the presentation’s effectiveness.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29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813B6-336B-E30B-DB7E-3447CE502C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113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44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985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Content of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Focus:</a:t>
            </a:r>
            <a:r>
              <a:rPr lang="en-US"/>
              <a:t> Assess the relevance, depth, and accuracy of the content.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Questions: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Was the content clear and engaging?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Did it address the objectives of the presentation?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In a sales presentation, evaluate if the product benefits were clearly explained.</a:t>
            </a:r>
          </a:p>
          <a:p>
            <a:r>
              <a:rPr lang="en-US" b="1"/>
              <a:t>2. </a:t>
            </a:r>
            <a:r>
              <a:rPr lang="en-US" b="1" err="1"/>
              <a:t>Organisation</a:t>
            </a:r>
            <a:r>
              <a:rPr lang="en-US" b="1"/>
              <a:t> of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Focus:</a:t>
            </a:r>
            <a:r>
              <a:rPr lang="en-US"/>
              <a:t> Check if the information was structured logically and flowed well.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Questions: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Was the presentation easy to follow?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Were transitions between topics smooth?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In a financial report presentation, ensure that data was presented in a logical sequence, such as trends followed by analysis.</a:t>
            </a:r>
          </a:p>
          <a:p>
            <a:r>
              <a:rPr lang="en-US" b="1"/>
              <a:t>3. Use of Presentation Aids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Focus:</a:t>
            </a:r>
            <a:r>
              <a:rPr lang="en-US"/>
              <a:t> Determine how effectively visual aids like slides, videos, or props were 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Questions: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Did the aids support the message without overwhelming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Were they visually appealing and easy to understand?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In a technical training session, evaluate the use of diagrams to explain complex processes.</a:t>
            </a:r>
          </a:p>
          <a:p>
            <a:r>
              <a:rPr lang="en-US" b="1"/>
              <a:t>4. Delivery of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Focus:</a:t>
            </a:r>
            <a:r>
              <a:rPr lang="en-US"/>
              <a:t> Review the presenter’s delivery style, including voice modulation, body language, and confidence.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Questions: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Was the presenter engaging and professional?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Did they maintain good eye contact with the audience?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motivational speaker is evaluated on their ability to inspire and maintain audience attention.</a:t>
            </a:r>
          </a:p>
          <a:p>
            <a:r>
              <a:rPr lang="en-US" b="1"/>
              <a:t>5. Overall Quality of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Focus:</a:t>
            </a:r>
            <a:r>
              <a:rPr lang="en-US"/>
              <a:t> Assess the overall impact and success of the presentation in achieving its objectives.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Questions: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Was the presentation impactful?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Did it leave a lasting impression?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product launch event is reviewed for how effectively it created excitement about the product.</a:t>
            </a:r>
          </a:p>
          <a:p>
            <a:r>
              <a:rPr lang="en-US" b="1"/>
              <a:t>6. Venue of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Focus:</a:t>
            </a:r>
            <a:r>
              <a:rPr lang="en-US"/>
              <a:t> Evaluate whether the venue was suitable for the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Questions: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Was the venue comfortable and accessible for the audience?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Did it have the required equipment and facilities?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corporate seminar in a conference room is assessed for seating arrangements, lighting, and AV setup.</a:t>
            </a:r>
          </a:p>
          <a:p>
            <a:r>
              <a:rPr lang="en-US" b="1"/>
              <a:t>7. Invitation for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Focus:</a:t>
            </a:r>
            <a:r>
              <a:rPr lang="en-US"/>
              <a:t> Determine if the presentation encouraged audience interaction and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Questions: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Were opportunities for questions or discussions provided?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Did the audience feel comfortable sharing their thoughts?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workshop is reviewed based on how well it facilitated group discussions and Q&amp;A sessions.</a:t>
            </a:r>
          </a:p>
          <a:p>
            <a:r>
              <a:rPr lang="en-US" b="1"/>
              <a:t>Practical Tips for Evaluation</a:t>
            </a:r>
          </a:p>
          <a:p>
            <a:pPr>
              <a:buFont typeface="+mj-lt"/>
              <a:buAutoNum type="arabicPeriod"/>
            </a:pPr>
            <a:r>
              <a:rPr lang="en-US" b="1"/>
              <a:t>Use Checklists:</a:t>
            </a:r>
            <a:r>
              <a:rPr lang="en-US"/>
              <a:t> Create a checklist for each aspect to ensure a thorough review.</a:t>
            </a:r>
          </a:p>
          <a:p>
            <a:pPr>
              <a:buFont typeface="+mj-lt"/>
              <a:buAutoNum type="arabicPeriod"/>
            </a:pPr>
            <a:r>
              <a:rPr lang="en-US" b="1"/>
              <a:t>Gather Feedback:</a:t>
            </a:r>
            <a:r>
              <a:rPr lang="en-US"/>
              <a:t> Collect input from both the presenter and the audience.</a:t>
            </a:r>
          </a:p>
          <a:p>
            <a:pPr>
              <a:buFont typeface="+mj-lt"/>
              <a:buAutoNum type="arabicPeriod"/>
            </a:pPr>
            <a:r>
              <a:rPr lang="en-US" b="1"/>
              <a:t>Provide Constructive Feedback:</a:t>
            </a:r>
            <a:r>
              <a:rPr lang="en-US"/>
              <a:t> Focus on specific areas for improvement and suggestions for future presentations.</a:t>
            </a:r>
          </a:p>
          <a:p>
            <a:r>
              <a:rPr lang="en-US"/>
              <a:t>This comprehensive approach ensures a balanced evaluation, focusing on both the strengths and areas for improvement in a presentation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31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D5C4C-1CB6-9E6B-4E31-3772A44B65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7368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Let Your Audience Know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Inform the audience that their feedback is valued and will be collected.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How to Implement: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Announce the feedback session at the beginning or end of the presentation.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Share why their input is important.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"After the presentation, I’ll take a few minutes to hear your thoughts and answer any questions."</a:t>
            </a:r>
          </a:p>
          <a:p>
            <a:r>
              <a:rPr lang="en-US" b="1"/>
              <a:t>2. Specify the Aspects of Your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Highlight specific areas for feedback to ensure the responses are targeted and useful.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Areas to Specify: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Content clarity and relevance.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Presentation style and delivery.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Use of visual aids.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"I’d like to know if the key concepts were clear and if the visuals helped you understand the topic."</a:t>
            </a:r>
          </a:p>
          <a:p>
            <a:r>
              <a:rPr lang="en-US" b="1"/>
              <a:t>3. Prepare a Set of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Structure the feedback process by asking specific, open-ended questions.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Examples of Questions: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"What did you find most engaging about the presentation?"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"Were there any parts that were unclear or confusing?"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"Do you have suggestions for improvement?"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Use a mix of general and detailed questions to cover all aspects.</a:t>
            </a:r>
          </a:p>
          <a:p>
            <a:r>
              <a:rPr lang="en-US" b="1"/>
              <a:t>4. Ask Open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Encourage participants to provide detailed and constructive feedback.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Examples of Open Questions: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"How do you think this presentation could be more effective?"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"What additional information would you like to see in the future?"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Benefit:</a:t>
            </a:r>
            <a:r>
              <a:rPr lang="en-US"/>
              <a:t> Open questions allow for more comprehensive and actionable responses.</a:t>
            </a:r>
          </a:p>
          <a:p>
            <a:r>
              <a:rPr lang="en-US" b="1"/>
              <a:t>Best Practices for Discussing Feedback</a:t>
            </a:r>
          </a:p>
          <a:p>
            <a:pPr>
              <a:buFont typeface="+mj-lt"/>
              <a:buAutoNum type="arabicPeriod"/>
            </a:pPr>
            <a:r>
              <a:rPr lang="en-US" b="1"/>
              <a:t>Be Open and Receptive:</a:t>
            </a:r>
            <a:r>
              <a:rPr lang="en-US"/>
              <a:t> Avoid being defensive; instead, thank participants for their input.</a:t>
            </a:r>
          </a:p>
          <a:p>
            <a:pPr>
              <a:buFont typeface="+mj-lt"/>
              <a:buAutoNum type="arabicPeriod"/>
            </a:pPr>
            <a:r>
              <a:rPr lang="en-US" b="1"/>
              <a:t>Clarify Feedback:</a:t>
            </a:r>
            <a:r>
              <a:rPr lang="en-US"/>
              <a:t> If a comment is unclear, ask follow-up questions.</a:t>
            </a:r>
          </a:p>
          <a:p>
            <a:pPr>
              <a:buFont typeface="+mj-lt"/>
              <a:buAutoNum type="arabicPeriod"/>
            </a:pPr>
            <a:r>
              <a:rPr lang="en-US" b="1"/>
              <a:t>Act on Feedback:</a:t>
            </a:r>
            <a:r>
              <a:rPr lang="en-US"/>
              <a:t> Summarize key takeaways and mention how you plan to use the feedback to improve.</a:t>
            </a:r>
          </a:p>
          <a:p>
            <a:r>
              <a:rPr lang="en-US"/>
              <a:t>This structured approach ensures that feedback discussions are productive and focused on enhancing the quality of future presentations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32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1609B-870C-D36E-1C20-F31CC6A152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926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slide </a:t>
            </a:r>
            <a:r>
              <a:rPr lang="en-US" b="1"/>
              <a:t>"Monitoring Non-Verbal Cues"</a:t>
            </a:r>
            <a:r>
              <a:rPr lang="en-US"/>
              <a:t> emphasizes the importance of observing audience reactions through their body language and other non-verbal behaviors. Here's a breakdown of each point:</a:t>
            </a:r>
          </a:p>
          <a:p>
            <a:r>
              <a:rPr lang="en-US" b="1"/>
              <a:t>Gestures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What to Look For: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Open gestures (e.g., nodding, hand movements) indicate engagement.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Closed gestures (e.g., folded arms, avoiding movement) may signal disinterest or disagreement.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Adapt your presentation style if gestures indicate confusion or disengagement.</a:t>
            </a:r>
          </a:p>
          <a:p>
            <a:r>
              <a:rPr lang="en-US" b="1"/>
              <a:t>Postures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What to Look For: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Upright posture suggests attentiveness.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Slouching or leaning back may indicate boredom or fatigue.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Re-energize the audience with interactive elements or a change in tone if postures show disinterest.</a:t>
            </a:r>
          </a:p>
          <a:p>
            <a:r>
              <a:rPr lang="en-US" b="1"/>
              <a:t>Head Gestures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What to Look For: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Nodding implies understanding or agreement.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Head tilts or shaking may indicate confusion or disagreement.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Address areas of potential misunderstanding when you observe unclear head gestures.</a:t>
            </a:r>
          </a:p>
          <a:p>
            <a:r>
              <a:rPr lang="en-US" b="1"/>
              <a:t>Attention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What to Look For: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Consistent eye contact and active note-taking show focus.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Looking around the room or using devices may signal distraction.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Re-engage the audience with questions or activities if attention seems to wane.</a:t>
            </a:r>
          </a:p>
          <a:p>
            <a:r>
              <a:rPr lang="en-US" b="1"/>
              <a:t>Eye Contact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What to Look For: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Direct eye contact signals connection and interest.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Avoiding eye contact may suggest discomfort or lack of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Make an effort to connect with different individuals in the audience to maintain collective focus.</a:t>
            </a:r>
          </a:p>
          <a:p>
            <a:r>
              <a:rPr lang="en-US" b="1"/>
              <a:t>Facial Expressions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What to Look For: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Smiles and nods indicate understanding and agreement.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Frowns or raised eyebrows may signal confusion or disagreement.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Clarify and adjust your delivery if facial expressions suggest a lack of understanding.</a:t>
            </a:r>
          </a:p>
          <a:p>
            <a:r>
              <a:rPr lang="en-US" b="1"/>
              <a:t>Practical Application</a:t>
            </a:r>
          </a:p>
          <a:p>
            <a:pPr>
              <a:buFont typeface="+mj-lt"/>
              <a:buAutoNum type="arabicPeriod"/>
            </a:pPr>
            <a:r>
              <a:rPr lang="en-US" b="1"/>
              <a:t>Observe Patterns:</a:t>
            </a:r>
            <a:r>
              <a:rPr lang="en-US"/>
              <a:t> Monitor these cues across the audience to gauge overall sentiment.</a:t>
            </a:r>
          </a:p>
          <a:p>
            <a:pPr>
              <a:buFont typeface="+mj-lt"/>
              <a:buAutoNum type="arabicPeriod"/>
            </a:pPr>
            <a:r>
              <a:rPr lang="en-US" b="1"/>
              <a:t>Respond Appropriately:</a:t>
            </a:r>
            <a:r>
              <a:rPr lang="en-US"/>
              <a:t> Adjust your tone, pace, or content to re-engage the audience when necessary.</a:t>
            </a:r>
          </a:p>
          <a:p>
            <a:pPr>
              <a:buFont typeface="+mj-lt"/>
              <a:buAutoNum type="arabicPeriod"/>
            </a:pPr>
            <a:r>
              <a:rPr lang="en-US" b="1"/>
              <a:t>Encourage Interaction:</a:t>
            </a:r>
            <a:r>
              <a:rPr lang="en-US"/>
              <a:t> Foster two-way communication to confirm your audience is aligned with your message.</a:t>
            </a:r>
          </a:p>
          <a:p>
            <a:r>
              <a:rPr lang="en-US"/>
              <a:t>Monitoring these non-verbal cues allows for real-time adaptation of your presentation to maximize impact and effectiveness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33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2F2-A8B6-8599-6ECF-0866DE226F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629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slide </a:t>
            </a:r>
            <a:r>
              <a:rPr lang="en-US" b="1"/>
              <a:t>"Monitor Through Verbal Communications"</a:t>
            </a:r>
            <a:r>
              <a:rPr lang="en-US"/>
              <a:t> outlines methods to actively engage with your audience and assess their understanding through direct communication. Here’s a detailed explanation of each type of question:</a:t>
            </a:r>
          </a:p>
          <a:p>
            <a:r>
              <a:rPr lang="en-US" b="1"/>
              <a:t>1. Ask Open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Definition:</a:t>
            </a:r>
            <a:r>
              <a:rPr lang="en-US"/>
              <a:t> Questions that encourage detailed responses and discussion.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"What are your thoughts on this approach?"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"How do you think this concept applies to your situation?"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To gain insights into the audience's comprehension, opinions, and ideas.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Usage Tip:</a:t>
            </a:r>
            <a:r>
              <a:rPr lang="en-US"/>
              <a:t> Use open questions to stimulate engagement and deeper dialogue.</a:t>
            </a:r>
          </a:p>
          <a:p>
            <a:r>
              <a:rPr lang="en-US" b="1"/>
              <a:t>2. Ask Closed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Definition:</a:t>
            </a:r>
            <a:r>
              <a:rPr lang="en-US"/>
              <a:t> Questions that require short, specific answers (e.g., Yes/No or a brief fact).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"Do you agree with this statement?"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"Have you encountered this issue before?"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To quickly confirm understanding or agreement.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Usage Tip:</a:t>
            </a:r>
            <a:r>
              <a:rPr lang="en-US"/>
              <a:t> Use closed questions to clarify or validate key points without lengthy discussions.</a:t>
            </a:r>
          </a:p>
          <a:p>
            <a:r>
              <a:rPr lang="en-US" b="1"/>
              <a:t>3. Ask Confirmation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Definition:</a:t>
            </a:r>
            <a:r>
              <a:rPr lang="en-US"/>
              <a:t> Questions designed to ensure that the audience has correctly understood your message.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"Does this make sense so far?"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"Can you summarize the main idea in your own words?"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To verify understanding and reinforce key concepts.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Usage Tip:</a:t>
            </a:r>
            <a:r>
              <a:rPr lang="en-US"/>
              <a:t> Incorporate these questions regularly to check comprehension and address any confusion immediately.</a:t>
            </a:r>
          </a:p>
          <a:p>
            <a:r>
              <a:rPr lang="en-US" b="1"/>
              <a:t>Practical Application</a:t>
            </a:r>
          </a:p>
          <a:p>
            <a:pPr>
              <a:buFont typeface="+mj-lt"/>
              <a:buAutoNum type="arabicPeriod"/>
            </a:pPr>
            <a:r>
              <a:rPr lang="en-US" b="1"/>
              <a:t>Balance Question Types:</a:t>
            </a:r>
            <a:r>
              <a:rPr lang="en-US"/>
              <a:t> Combine open, closed, and confirmation questions to cater to various engagement levels.</a:t>
            </a:r>
          </a:p>
          <a:p>
            <a:pPr>
              <a:buFont typeface="+mj-lt"/>
              <a:buAutoNum type="arabicPeriod"/>
            </a:pPr>
            <a:r>
              <a:rPr lang="en-US" b="1"/>
              <a:t>Encourage Interaction:</a:t>
            </a:r>
            <a:r>
              <a:rPr lang="en-US"/>
              <a:t> Frame questions positively to make the audience feel comfortable participating.</a:t>
            </a:r>
          </a:p>
          <a:p>
            <a:pPr>
              <a:buFont typeface="+mj-lt"/>
              <a:buAutoNum type="arabicPeriod"/>
            </a:pPr>
            <a:r>
              <a:rPr lang="en-US" b="1"/>
              <a:t>Adapt Based on Responses:</a:t>
            </a:r>
            <a:r>
              <a:rPr lang="en-US"/>
              <a:t> Adjust your explanation or presentation based on the audience's answers.</a:t>
            </a:r>
          </a:p>
          <a:p>
            <a:r>
              <a:rPr lang="en-US"/>
              <a:t>This approach ensures that communication remains two-way, helping you gauge and enhance audience understanding effectively. 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34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0B971-99CC-4975-257A-34DDE49E36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832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outlines the </a:t>
            </a:r>
            <a:r>
              <a:rPr lang="en-US" b="1"/>
              <a:t>Process of Utilizing Feedback</a:t>
            </a:r>
            <a:r>
              <a:rPr lang="en-US"/>
              <a:t> to improve a presentation effectively. Here's an explanation of each step:</a:t>
            </a:r>
          </a:p>
          <a:p>
            <a:r>
              <a:rPr lang="en-US" b="1"/>
              <a:t>1. </a:t>
            </a:r>
            <a:r>
              <a:rPr lang="en-US" b="1" err="1"/>
              <a:t>Analyse</a:t>
            </a:r>
            <a:r>
              <a:rPr lang="en-US" b="1"/>
              <a:t> All 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Action:</a:t>
            </a:r>
            <a:r>
              <a:rPr lang="en-US"/>
              <a:t> Collect all the feedback from various sources (audience, colleagues, supervisors) and review it thoroughly.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To ensure every piece of feedback, whether positive or constructive, is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Organize feedback into categories for clarity (e.g., delivery, content, aids).</a:t>
            </a:r>
          </a:p>
          <a:p>
            <a:r>
              <a:rPr lang="en-US" b="1"/>
              <a:t>2. Classify the 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Action:</a:t>
            </a:r>
            <a:r>
              <a:rPr lang="en-US"/>
              <a:t> Divide feedback into actionable and non-actionable items. Identify feedback that can directly enhance the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To prioritize suggestions that are feasible and impactful.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Use categories like "Content Changes," "Delivery Style," or "Visual Aids" to classify.</a:t>
            </a:r>
          </a:p>
          <a:p>
            <a:r>
              <a:rPr lang="en-US" b="1"/>
              <a:t>3. Look at the Root Cause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Action:</a:t>
            </a:r>
            <a:r>
              <a:rPr lang="en-US"/>
              <a:t> Investigate the underlying reasons behind specific feedback (e.g., confusion about a slide might be due to unclear visuals or insufficient explanation).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To address the core issues rather than just the symptoms.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Engage with the person providing feedback for additional insights if needed.</a:t>
            </a:r>
          </a:p>
          <a:p>
            <a:r>
              <a:rPr lang="en-US" b="1"/>
              <a:t>4. Look for Trends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Action:</a:t>
            </a:r>
            <a:r>
              <a:rPr lang="en-US"/>
              <a:t> Identify recurring themes in the feedback (e.g., multiple comments on pacing or audience engagement).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To focus on common concerns or strengths, ensuring maximum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Pay close attention to patterns that align with audience expectations.</a:t>
            </a:r>
          </a:p>
          <a:p>
            <a:r>
              <a:rPr lang="en-US" b="1"/>
              <a:t>5. Consolidate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Action:</a:t>
            </a:r>
            <a:r>
              <a:rPr lang="en-US"/>
              <a:t> Summarize all feedback and insights into a cohesive plan. Highlight key areas requiring improvement and those performing well.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To have a clear, structured overview for the next steps.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Use tools like spreadsheets or feedback forms to document findings.</a:t>
            </a:r>
          </a:p>
          <a:p>
            <a:r>
              <a:rPr lang="en-US" b="1"/>
              <a:t>6. Create and Act on the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Action:</a:t>
            </a:r>
            <a:r>
              <a:rPr lang="en-US"/>
              <a:t> Develop an actionable improvement plan addressing the classified feedback.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Purpose:</a:t>
            </a:r>
            <a:r>
              <a:rPr lang="en-US"/>
              <a:t> To implement changes systematically and effectively.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Tip:</a:t>
            </a:r>
            <a:r>
              <a:rPr lang="en-US"/>
              <a:t> Test the revised presentation (e.g., a dry run) to evaluate the effectiveness of the changes.</a:t>
            </a:r>
          </a:p>
          <a:p>
            <a:r>
              <a:rPr lang="en-US" b="1"/>
              <a:t>Practical Example</a:t>
            </a:r>
          </a:p>
          <a:p>
            <a:pPr>
              <a:buFont typeface="+mj-lt"/>
              <a:buAutoNum type="arabicPeriod"/>
            </a:pPr>
            <a:r>
              <a:rPr lang="en-US" b="1"/>
              <a:t>Feedback:</a:t>
            </a:r>
            <a:r>
              <a:rPr lang="en-US"/>
              <a:t> "The visuals were cluttered."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b="1"/>
              <a:t>Root Cause:</a:t>
            </a:r>
            <a:r>
              <a:rPr lang="en-US"/>
              <a:t> Overloaded slides with excessive text.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b="1"/>
              <a:t>Action:</a:t>
            </a:r>
            <a:r>
              <a:rPr lang="en-US"/>
              <a:t> Redesign slides to include concise bullet points and visuals.</a:t>
            </a:r>
          </a:p>
          <a:p>
            <a:pPr>
              <a:buFont typeface="+mj-lt"/>
              <a:buAutoNum type="arabicPeriod"/>
            </a:pPr>
            <a:r>
              <a:rPr lang="en-US" b="1"/>
              <a:t>Feedback:</a:t>
            </a:r>
            <a:r>
              <a:rPr lang="en-US"/>
              <a:t> "The pacing was too fast."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b="1"/>
              <a:t>Root Cause:</a:t>
            </a:r>
            <a:r>
              <a:rPr lang="en-US"/>
              <a:t> Rushing through slides to fit the time limit.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b="1"/>
              <a:t>Action:</a:t>
            </a:r>
            <a:r>
              <a:rPr lang="en-US"/>
              <a:t> Adjust the schedule to allocate sufficient time for each section.</a:t>
            </a:r>
          </a:p>
          <a:p>
            <a:r>
              <a:rPr lang="en-US" b="1"/>
              <a:t>Benefits of This Process: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Ensures continuous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Builds audience trust by addressing their concerns.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Enhances the presenter’s confidence and delivery quality.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35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CBC06-6A2B-F41F-5C8C-D2C65AA3AB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8377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389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70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1.1 Plan Presentation Approach and Intended Outcomes</a:t>
            </a:r>
          </a:p>
          <a:p>
            <a:r>
              <a:rPr lang="en-US" b="1"/>
              <a:t>What is a presentation?</a:t>
            </a:r>
          </a:p>
          <a:p>
            <a:r>
              <a:rPr lang="en-US"/>
              <a:t>A presentation is a structured method of communication aimed at sharing ideas, information, or proposals with an audience. It typically has a specific goal, such as persuading, informing, or entertaining. The key is to convey the message effectively while keeping the audience engaged.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Business:</a:t>
            </a:r>
            <a:r>
              <a:rPr lang="en-US"/>
              <a:t> A sales presentation to potential clients to explain product benefits and close a deal.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Education:</a:t>
            </a:r>
            <a:r>
              <a:rPr lang="en-US"/>
              <a:t> A lecture by a teacher introducing a new concept to students.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Project Proposal:</a:t>
            </a:r>
            <a:r>
              <a:rPr lang="en-US"/>
              <a:t> A project manager presenting a new initiative to stakeholders for approval.</a:t>
            </a:r>
          </a:p>
          <a:p>
            <a:r>
              <a:rPr lang="en-US" b="1"/>
              <a:t>What is the importance of a presentation?</a:t>
            </a:r>
          </a:p>
          <a:p>
            <a:pPr>
              <a:buFont typeface="+mj-lt"/>
              <a:buAutoNum type="arabicPeriod"/>
            </a:pPr>
            <a:r>
              <a:rPr lang="en-US" b="1"/>
              <a:t>Provides face-to-face opportunities to interact:</a:t>
            </a:r>
            <a:r>
              <a:rPr lang="en-US"/>
              <a:t> Presentations allow for immediate feedback, questions, and discussions, fostering better communication and understanding.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b="1"/>
              <a:t>Example:</a:t>
            </a:r>
            <a:r>
              <a:rPr lang="en-US"/>
              <a:t> A team leader delivering a project update to their team and clarifying concerns raised in real-time.</a:t>
            </a:r>
          </a:p>
          <a:p>
            <a:pPr>
              <a:buFont typeface="+mj-lt"/>
              <a:buAutoNum type="arabicPeriod"/>
            </a:pPr>
            <a:r>
              <a:rPr lang="en-US" b="1"/>
              <a:t>Essential in rapidly changing business environments:</a:t>
            </a:r>
            <a:r>
              <a:rPr lang="en-US"/>
              <a:t> Presentations help in quickly disseminating critical information to keep everyone aligned, especially during organizational changes.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b="1"/>
              <a:t>Example:</a:t>
            </a:r>
            <a:r>
              <a:rPr lang="en-US"/>
              <a:t> A CEO presenting a company's new strategic direction after a merger to employees.</a:t>
            </a:r>
          </a:p>
          <a:p>
            <a:r>
              <a:rPr lang="en-US"/>
              <a:t>These explanations and examples should provide clarity and help connect the concepts on the slide to real-world applications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65EBD-8907-F167-D8D2-492A9B0D00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1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To Inform</a:t>
            </a:r>
          </a:p>
          <a:p>
            <a:r>
              <a:rPr lang="en-US"/>
              <a:t>Presentations designed to provide factual information or updates to an audience. The focus is on clarity and accuracy, ensuring the audience gains a clear understanding of the topic.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presentation by a project manager explaining the current status and next steps in a project to stakeholders.</a:t>
            </a:r>
          </a:p>
          <a:p>
            <a:r>
              <a:rPr lang="en-US" b="1"/>
              <a:t>2. To Teach a Skill</a:t>
            </a:r>
          </a:p>
          <a:p>
            <a:r>
              <a:rPr lang="en-US"/>
              <a:t>These presentations aim to impart knowledge or teach a specific skill. They often include demonstrations, examples, and interactive components to ensure understanding.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corporate trainer teaching employees how to use new software through a step-by-step walkthrough.</a:t>
            </a:r>
          </a:p>
          <a:p>
            <a:r>
              <a:rPr lang="en-US" b="1"/>
              <a:t>3. To Report Progress</a:t>
            </a:r>
          </a:p>
          <a:p>
            <a:r>
              <a:rPr lang="en-US"/>
              <a:t>Used to provide updates on ongoing activities, initiatives, or projects. The emphasis is on showing what has been accomplished, current challenges, and what remains to be done.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team lead reporting to management on the progress of a marketing campaign, including metrics and insights.</a:t>
            </a:r>
          </a:p>
          <a:p>
            <a:r>
              <a:rPr lang="en-US" b="1"/>
              <a:t>4. To Solve a Problem</a:t>
            </a:r>
          </a:p>
          <a:p>
            <a:r>
              <a:rPr lang="en-US"/>
              <a:t>These presentations identify an issue and propose solutions. They often involve an analysis of the problem, exploration of alternatives, and recommendations for action.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consultant presenting strategies to reduce production costs in a manufacturing company.</a:t>
            </a:r>
          </a:p>
          <a:p>
            <a:r>
              <a:rPr lang="en-US" b="1"/>
              <a:t>5. To Make a Decision</a:t>
            </a:r>
          </a:p>
          <a:p>
            <a:r>
              <a:rPr lang="en-US"/>
              <a:t>These presentations are structured to help an audience make informed decisions by presenting options, risks, and recommendations.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financial advisor presenting different investment plans to a client, explaining the pros and cons of each.</a:t>
            </a:r>
          </a:p>
          <a:p>
            <a:r>
              <a:rPr lang="en-US" b="1"/>
              <a:t>6. To Sell a Product</a:t>
            </a:r>
          </a:p>
          <a:p>
            <a:r>
              <a:rPr lang="en-US"/>
              <a:t>The goal is to persuade the audience to purchase a product or service. These presentations highlight benefits, unique features, and value propositions.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sales pitch by a technology company showcasing their new product to potential buyers.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F65F-4AC5-21E6-C90C-82DD3BA199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37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Step 1: Define the Purpose</a:t>
            </a:r>
          </a:p>
          <a:p>
            <a:r>
              <a:rPr lang="en-US"/>
              <a:t>The first step is to identify why you are delivering the presentation. Your purpose will determine the content, tone, and structure.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If the purpose is to persuade, such as pitching a product, your content should focus on benefits and call-to-action points. If the purpose is to inform, like sharing quarterly financial results, the focus should be on clarity and data.</a:t>
            </a:r>
          </a:p>
          <a:p>
            <a:r>
              <a:rPr lang="en-US" b="1"/>
              <a:t>Step 2: </a:t>
            </a:r>
            <a:r>
              <a:rPr lang="en-US" b="1" err="1"/>
              <a:t>Analyse</a:t>
            </a:r>
            <a:r>
              <a:rPr lang="en-US" b="1"/>
              <a:t> the Audience</a:t>
            </a:r>
          </a:p>
          <a:p>
            <a:r>
              <a:rPr lang="en-US"/>
              <a:t>Understanding the audience helps tailor the message to their interests, knowledge level, and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 group of executives, keep the presentation high-level and focused on strategic implications. For students, make it more interactive and provide clear, detailed examples.</a:t>
            </a:r>
          </a:p>
          <a:p>
            <a:r>
              <a:rPr lang="en-US" b="1"/>
              <a:t>Step 3: Consider the Context</a:t>
            </a:r>
          </a:p>
          <a:p>
            <a:r>
              <a:rPr lang="en-US"/>
              <a:t>Context includes factors like the setting, timing, and cultural or </a:t>
            </a:r>
            <a:r>
              <a:rPr lang="en-US" err="1"/>
              <a:t>organisational</a:t>
            </a:r>
            <a:r>
              <a:rPr lang="en-US"/>
              <a:t>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formal presentation in a boardroom will require a professional tone and visuals, while an informal workshop may allow for a more conversational style.</a:t>
            </a:r>
          </a:p>
          <a:p>
            <a:r>
              <a:rPr lang="en-US" b="1"/>
              <a:t>Step 4: Select the Topic</a:t>
            </a:r>
          </a:p>
          <a:p>
            <a:r>
              <a:rPr lang="en-US"/>
              <a:t>Choose a topic that aligns with the purpose and is relevant to the audience. Ensure it is specific enough to cover within the allotted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 leadership workshop, selecting “How to Motivate Teams” is more specific and actionable than a broad topic like “Leadership Skills.”</a:t>
            </a:r>
          </a:p>
          <a:p>
            <a:r>
              <a:rPr lang="en-US" b="1"/>
              <a:t>Step 5: Define the Objectives</a:t>
            </a:r>
          </a:p>
          <a:p>
            <a:r>
              <a:rPr lang="en-US"/>
              <a:t>Set clear and measurable objectives for what the audience should learn, feel, or do after the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“By the end of the presentation, participants will be able to identify three strategies for improving team collaboration.”</a:t>
            </a:r>
          </a:p>
          <a:p>
            <a:r>
              <a:rPr lang="en-US" b="1"/>
              <a:t>Step 6: Prepare the Contents</a:t>
            </a:r>
          </a:p>
          <a:p>
            <a:r>
              <a:rPr lang="en-US" err="1"/>
              <a:t>Organise</a:t>
            </a:r>
            <a:r>
              <a:rPr lang="en-US"/>
              <a:t> your content logically with an introduction, main body, and conclusion. Use visuals, examples, and data to support your points.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For a sales presentation, include customer testimonials and case studies to build credibility.</a:t>
            </a:r>
          </a:p>
          <a:p>
            <a:r>
              <a:rPr lang="en-US" b="1"/>
              <a:t>Step 7: Practice the Presentation</a:t>
            </a:r>
          </a:p>
          <a:p>
            <a:r>
              <a:rPr lang="en-US"/>
              <a:t>Rehearse your presentation multiple times to refine your delivery, manage timing, and boost confidence.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Practice in front of a colleague or record yourself to identify areas for improvement, such as pacing or tone.</a:t>
            </a:r>
          </a:p>
          <a:p>
            <a:r>
              <a:rPr lang="en-US" b="1"/>
              <a:t>Step 8: Decide How You Would Use Your Materials</a:t>
            </a:r>
          </a:p>
          <a:p>
            <a:r>
              <a:rPr lang="en-US"/>
              <a:t>Choose how you will present your materials, such as slides, handouts, or interactive tools. Ensure they enhance, not overshadow, your message.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Use slides with bullet points for key ideas and provide handouts for detailed data, such as a financial breakdown.</a:t>
            </a:r>
          </a:p>
          <a:p>
            <a:r>
              <a:rPr lang="en-US"/>
              <a:t>These steps ensure your presentation is well-structured, audience-focused, and impactful.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D1C9F-758D-6FBF-2951-90D23A5C09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7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Audience/Topic/Message/Objective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Audience:</a:t>
            </a:r>
            <a:r>
              <a:rPr lang="en-US"/>
              <a:t> Understand who will be attending (e.g., professionals, students, executives) and their level of knowledge about the topic.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Topic:</a:t>
            </a:r>
            <a:r>
              <a:rPr lang="en-US"/>
              <a:t> Clearly define the subject of the presentation and ensure it aligns with the audience's interests and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Message:</a:t>
            </a:r>
            <a:r>
              <a:rPr lang="en-US"/>
              <a:t> Decide the core message you want to convey.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Objective:</a:t>
            </a:r>
            <a:r>
              <a:rPr lang="en-US"/>
              <a:t> Determine what you want the audience to take away or act upon after the presentation.</a:t>
            </a:r>
          </a:p>
          <a:p>
            <a:r>
              <a:rPr lang="en-US" b="1"/>
              <a:t>Example:</a:t>
            </a:r>
            <a:r>
              <a:rPr lang="en-US"/>
              <a:t> For a business pitch to investors, the audience might be experienced financiers, the topic could be a new product, the message might emphasize the product’s unique benefits, and the objective would be to secure funding.</a:t>
            </a:r>
          </a:p>
          <a:p>
            <a:r>
              <a:rPr lang="en-US" b="1"/>
              <a:t>2. Format/Materials/Content/Time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Format:</a:t>
            </a:r>
            <a:r>
              <a:rPr lang="en-US"/>
              <a:t> Choose the type of presentation (e.g., slideshow, interactive session, or demonstration).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Materials:</a:t>
            </a:r>
            <a:r>
              <a:rPr lang="en-US"/>
              <a:t> Prepare supporting materials like slides, handouts, or videos.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Content:</a:t>
            </a:r>
            <a:r>
              <a:rPr lang="en-US"/>
              <a:t> Structure the content to include an introduction, key points, and a conclusion.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Time:</a:t>
            </a:r>
            <a:r>
              <a:rPr lang="en-US"/>
              <a:t> Plan the timing of each section to ensure the presentation fits within the allotted time.</a:t>
            </a:r>
          </a:p>
          <a:p>
            <a:r>
              <a:rPr lang="en-US" b="1"/>
              <a:t>Example:</a:t>
            </a:r>
            <a:r>
              <a:rPr lang="en-US"/>
              <a:t> For a training workshop, use a combination of slides for explanations, videos for demonstrations, and interactive activities for practice.</a:t>
            </a:r>
          </a:p>
          <a:p>
            <a:r>
              <a:rPr lang="en-US" b="1"/>
              <a:t>3. Venue/Delivery/Technology/Presentation Aids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Venue:</a:t>
            </a:r>
            <a:r>
              <a:rPr lang="en-US"/>
              <a:t> Consider the location (e.g., a conference room or online) and ensure it is suitable for the audience size and purpose.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Delivery:</a:t>
            </a:r>
            <a:r>
              <a:rPr lang="en-US"/>
              <a:t> Plan your speaking style and body language for effective communication.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Technology:</a:t>
            </a:r>
            <a:r>
              <a:rPr lang="en-US"/>
              <a:t> Test equipment like projectors, microphones, or online meeting platforms beforehand.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Presentation Aids:</a:t>
            </a:r>
            <a:r>
              <a:rPr lang="en-US"/>
              <a:t> Use charts, graphs, or props to enhance understanding.</a:t>
            </a:r>
          </a:p>
          <a:p>
            <a:r>
              <a:rPr lang="en-US" b="1"/>
              <a:t>Example:</a:t>
            </a:r>
            <a:r>
              <a:rPr lang="en-US"/>
              <a:t> A webinar on marketing strategies might require a stable internet connection, a professional backdrop, and slides with graphics.</a:t>
            </a:r>
          </a:p>
          <a:p>
            <a:r>
              <a:rPr lang="en-US" b="1"/>
              <a:t>4. Human Resource/Team/Budget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Human Resource/Team:</a:t>
            </a:r>
            <a:r>
              <a:rPr lang="en-US"/>
              <a:t> Assign roles to team members if it’s a collaborative effort (e.g., a co-presenter or a technical assistant).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Budget:</a:t>
            </a:r>
            <a:r>
              <a:rPr lang="en-US"/>
              <a:t> Account for costs like venue booking, printing handouts, or purchasing software.</a:t>
            </a:r>
          </a:p>
          <a:p>
            <a:r>
              <a:rPr lang="en-US" b="1"/>
              <a:t>Example:</a:t>
            </a:r>
            <a:r>
              <a:rPr lang="en-US"/>
              <a:t> For a company presentation at a trade show, the team might include a presenter, a technical assistant, and a support person to handle queries.</a:t>
            </a:r>
          </a:p>
          <a:p>
            <a:r>
              <a:rPr lang="en-US" b="1"/>
              <a:t>5. Feedback/Review/Adjustment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Feedback:</a:t>
            </a:r>
            <a:r>
              <a:rPr lang="en-US"/>
              <a:t> Collect input from peers or test audiences to identify areas of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Review:</a:t>
            </a:r>
            <a:r>
              <a:rPr lang="en-US"/>
              <a:t> Refine the content, visuals, and delivery based on feedback.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Adjustment:</a:t>
            </a:r>
            <a:r>
              <a:rPr lang="en-US"/>
              <a:t> Make necessary changes to ensure clarity and impact.</a:t>
            </a:r>
          </a:p>
          <a:p>
            <a:r>
              <a:rPr lang="en-US" b="1"/>
              <a:t>Example:</a:t>
            </a:r>
            <a:r>
              <a:rPr lang="en-US"/>
              <a:t> Before presenting a product launch to customers, rehearse with colleagues to identify confusing sections and adjust accordingly.</a:t>
            </a:r>
          </a:p>
          <a:p>
            <a:r>
              <a:rPr lang="en-US"/>
              <a:t>This breakdown ensures thorough preparation and maximizes the presentation’s effectiveness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706DF-DB96-DF7A-48AC-FF1239341D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90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Prepared Speech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presentation that is fully planned and rehearsed beforehand. The speaker knows the content well but delivers it naturally without reading word-for-word.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Features:</a:t>
            </a:r>
            <a:r>
              <a:rPr lang="en-US"/>
              <a:t> Structured, polished, and allows for confidence in delivery.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graduation keynote speaker who has rehearsed their speech but presents it conversationally without reading directly from notes.</a:t>
            </a:r>
          </a:p>
          <a:p>
            <a:r>
              <a:rPr lang="en-US" b="1"/>
              <a:t>2. Manuscript Speech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presentation where the entire script is written out and read verbatim. This approach ensures accuracy but may lack engagement if not delivered effectively.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Features:</a:t>
            </a:r>
            <a:r>
              <a:rPr lang="en-US"/>
              <a:t> Precise and often formal.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news anchor reading a teleprompter or a policy maker presenting a formal report to government officials.</a:t>
            </a:r>
          </a:p>
          <a:p>
            <a:r>
              <a:rPr lang="en-US" b="1"/>
              <a:t>3. Briefings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concise and focused presentation aimed at delivering essential updates or instructions.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Features:</a:t>
            </a:r>
            <a:r>
              <a:rPr lang="en-US"/>
              <a:t> Short, clear, and often targeted at a specific audience.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manager briefing their team on the day's tasks or a project status update during a stand-up meeting.</a:t>
            </a:r>
          </a:p>
          <a:p>
            <a:r>
              <a:rPr lang="en-US" b="1"/>
              <a:t>4. Cue Cards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presentation aided by small cards containing bullet points or keywords to guide the speaker. This helps maintain natural delivery while ensuring key points are covered.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Features:</a:t>
            </a:r>
            <a:r>
              <a:rPr lang="en-US"/>
              <a:t> Flexible and allows interaction with the audience.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speaker at a seminar using cue cards to remind themselves of the main topics they need to discuss.</a:t>
            </a:r>
          </a:p>
          <a:p>
            <a:r>
              <a:rPr lang="en-US" b="1"/>
              <a:t>5. Team Briefings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collaborative presentation delivered by multiple team members, each covering specific sections or expertise areas.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Key Features:</a:t>
            </a:r>
            <a:r>
              <a:rPr lang="en-US"/>
              <a:t> Well-coordinated, showcasing teamwork and diversity of 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Example:</a:t>
            </a:r>
            <a:r>
              <a:rPr lang="en-US"/>
              <a:t> A product development team presenting a new feature, with the lead developer explaining the technical aspects and the marketer focusing on user benefits.</a:t>
            </a:r>
          </a:p>
          <a:p>
            <a:r>
              <a:rPr lang="en-US"/>
              <a:t>These approaches vary based on the purpose and context of the presentation. Choosing the right one ensures better audience engagement and communication of the intended message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EC52B-6926-92DA-EA5A-3E4EF157E4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41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Webinars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live or pre-recorded online event used to present content to a broad audience. Webinars often allow for interaction through Q&amp;A or polls.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 Use Case:</a:t>
            </a:r>
            <a:r>
              <a:rPr lang="en-US"/>
              <a:t> Hosting a training session on new software features for employees across multiple locations.</a:t>
            </a:r>
          </a:p>
          <a:p>
            <a:r>
              <a:rPr lang="en-US" b="1"/>
              <a:t>2. Zoom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widely used video conferencing platform for meetings, webinars, and virtual events. It includes features like screen sharing, breakout rooms, and recording.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 Use Case:</a:t>
            </a:r>
            <a:r>
              <a:rPr lang="en-US"/>
              <a:t> Delivering a virtual sales presentation to potential clients with visuals and live discussions.</a:t>
            </a:r>
          </a:p>
          <a:p>
            <a:r>
              <a:rPr lang="en-US" b="1"/>
              <a:t>3. Google Meet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video communication tool integrated with Google Workspace. It is suitable for team meetings, presentations, and online collaboration.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 Use Case:</a:t>
            </a:r>
            <a:r>
              <a:rPr lang="en-US"/>
              <a:t> Conducting a small team briefing to discuss project progress and share updates using shared Google documents.</a:t>
            </a:r>
          </a:p>
          <a:p>
            <a:r>
              <a:rPr lang="en-US" b="1"/>
              <a:t>4. Microsoft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collaborative platform combining video conferencing, chat, and file sharing, making it ideal for corporate environments.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 Use Case:</a:t>
            </a:r>
            <a:r>
              <a:rPr lang="en-US"/>
              <a:t> Presenting quarterly business updates to internal teams while sharing files and responding to questions in chat.</a:t>
            </a:r>
          </a:p>
          <a:p>
            <a:r>
              <a:rPr lang="en-US" b="1"/>
              <a:t>5. YouTube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Description:</a:t>
            </a:r>
            <a:r>
              <a:rPr lang="en-US"/>
              <a:t> A platform for hosting and sharing video content, including live streams and pre-recorded presentations. It’s great for reaching a global audience.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Example Use Case:</a:t>
            </a:r>
            <a:r>
              <a:rPr lang="en-US"/>
              <a:t> Publishing a product demonstration video for potential customers or hosting a live Q&amp;A session about a service.</a:t>
            </a:r>
          </a:p>
          <a:p>
            <a:r>
              <a:rPr lang="en-US" b="1"/>
              <a:t>Key Benefits of Electronic Presentation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Accessibility:</a:t>
            </a:r>
            <a:r>
              <a:rPr lang="en-US"/>
              <a:t> These platforms make it easy to reach global audiences.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Engagement Features:</a:t>
            </a:r>
            <a:r>
              <a:rPr lang="en-US"/>
              <a:t> Options like polls, live chats, and Q&amp;A sessions enhance audience interaction.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Flexibility:</a:t>
            </a:r>
            <a:r>
              <a:rPr lang="en-US"/>
              <a:t> Content can be live, pre-recorded, or a mix of both.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Cost-Effective:</a:t>
            </a:r>
            <a:r>
              <a:rPr lang="en-US"/>
              <a:t> Saves costs on travel and venue while enabling broad participation.</a:t>
            </a:r>
          </a:p>
          <a:p>
            <a:r>
              <a:rPr lang="en-US"/>
              <a:t>Each tool is suited to specific contexts and audience sizes, allowing for tailored and effective communication.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1E19-7108-4F6A-9CCB-44A913FC0483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43040-8E78-387D-CEF1-4C958A8EF0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974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63266F-608F-BE96-365B-B13EA2B0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4F4DDF9-62B9-DFE3-CA8E-0BF4A135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088-663F-4641-836D-FD542D9CB223}" type="datetime1">
              <a:rPr lang="en-AU" smtClean="0"/>
              <a:t>20/10/2025</a:t>
            </a:fld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A33B76-DFA3-2FAA-4A7C-0FCF0319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09A1E4-4567-A1E4-9793-DE62D309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97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038-BF67-461E-8452-0F395445C410}" type="datetime1">
              <a:rPr lang="en-AU" smtClean="0"/>
              <a:t>20/10/2025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4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BB29-24C7-44F2-A99C-225546840679}" type="datetime1">
              <a:rPr lang="en-AU" smtClean="0"/>
              <a:t>20/10/2025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71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EA33-3A2A-4C35-BA9B-10C8CB5A2DE8}" type="datetime1">
              <a:rPr lang="en-AU" smtClean="0"/>
              <a:t>20/10/2025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74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5AAC-4EF0-4207-807C-E38D2925DE4A}" type="datetime1">
              <a:rPr lang="en-AU" smtClean="0"/>
              <a:t>20/10/2025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9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9107-FBBA-489A-ADDC-2C15DC96A24C}" type="datetime1">
              <a:rPr lang="en-AU" smtClean="0"/>
              <a:t>20/10/2025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50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2F85-7859-42AA-BB92-3512E67B52AB}" type="datetime1">
              <a:rPr lang="en-AU" smtClean="0"/>
              <a:t>20/10/2025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79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34F3-2F43-4025-A57D-A4A78C99836E}" type="datetime1">
              <a:rPr lang="en-AU" smtClean="0"/>
              <a:t>20/10/2025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81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59A0-604C-41A4-B85F-A9A1F11A4485}" type="datetime1">
              <a:rPr lang="en-AU" smtClean="0"/>
              <a:t>20/10/2025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71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D9B2-647D-4882-A9F7-3AF0A2AAB376}" type="datetime1">
              <a:rPr lang="en-AU" smtClean="0"/>
              <a:t>20/10/2025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52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2187-14A7-4152-8A6D-19D0AC74FB64}" type="datetime1">
              <a:rPr lang="en-AU" smtClean="0"/>
              <a:t>20/10/2025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75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A088-663F-4641-836D-FD542D9CB223}" type="datetime1">
              <a:rPr lang="en-AU" smtClean="0"/>
              <a:t>20/10/2025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7129-FA4A-4F0A-9FF7-C1094B3E8B2B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CF0321-9D89-163E-65C4-3656B00A15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56614" y="6229215"/>
            <a:ext cx="2657873" cy="5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484121E-D429-AC63-A873-13A2FE2E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288EE-8CD3-B3DB-6E51-6DA61A4E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5649" y="6356349"/>
            <a:ext cx="2743200" cy="365125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EA907129-FA4A-4F0A-9FF7-C1094B3E8B2B}" type="slidenum">
              <a:rPr lang="en-AU" smtClean="0"/>
              <a:pPr algn="ctr">
                <a:spcAft>
                  <a:spcPts val="600"/>
                </a:spcAft>
              </a:pPr>
              <a:t>1</a:t>
            </a:fld>
            <a:endParaRPr lang="en-AU"/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A1A6CE38-6D58-F84E-9531-78066A9A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08" y="1238218"/>
            <a:ext cx="6439588" cy="144890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696CE6E-91AA-8643-FCA8-3B78E0AA55DE}"/>
              </a:ext>
            </a:extLst>
          </p:cNvPr>
          <p:cNvSpPr txBox="1">
            <a:spLocks/>
          </p:cNvSpPr>
          <p:nvPr/>
        </p:nvSpPr>
        <p:spPr>
          <a:xfrm>
            <a:off x="776907" y="2933701"/>
            <a:ext cx="1090964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/>
              <a:t>Making Presentation for Academic Purposes</a:t>
            </a:r>
            <a:endParaRPr lang="en-AU" sz="480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152985F-577A-91B8-F88F-077661B47942}"/>
              </a:ext>
            </a:extLst>
          </p:cNvPr>
          <p:cNvSpPr txBox="1">
            <a:spLocks/>
          </p:cNvSpPr>
          <p:nvPr/>
        </p:nvSpPr>
        <p:spPr>
          <a:xfrm>
            <a:off x="638881" y="4368801"/>
            <a:ext cx="10909643" cy="1637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>
                <a:ea typeface="Calibri"/>
                <a:cs typeface="Calibri"/>
              </a:rPr>
              <a:t>Jason Bolster </a:t>
            </a:r>
            <a:endParaRPr lang="en-AU"/>
          </a:p>
          <a:p>
            <a:pPr marL="0" indent="0" algn="ctr">
              <a:buNone/>
            </a:pPr>
            <a:r>
              <a:rPr lang="en-AU"/>
              <a:t>Jason@monaro.edu.au</a:t>
            </a:r>
            <a:endParaRPr lang="en-AU">
              <a:ea typeface="Calibri"/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B11435-F86B-5DD0-A508-D85132D94D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85208" y="6193766"/>
            <a:ext cx="2615241" cy="55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2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BDD7-D815-4337-858C-5F340F82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57188"/>
            <a:ext cx="11366500" cy="1133499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Identify target audience, location and resource requirements</a:t>
            </a:r>
            <a:endParaRPr lang="en-AU" sz="36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F9B129-30DF-45E5-977E-ED56E6F0B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21674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628A-A838-8F54-A82D-C498060A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525F3-ABB8-D044-D24C-97A77009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43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around a table watching a tv&#10;&#10;Description automatically generated with low confidence">
            <a:extLst>
              <a:ext uri="{FF2B5EF4-FFF2-40B4-BE49-F238E27FC236}">
                <a16:creationId xmlns:a16="http://schemas.microsoft.com/office/drawing/2014/main" id="{65240516-E5B1-4143-AA6A-B947163D7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98" b="9091"/>
          <a:stretch/>
        </p:blipFill>
        <p:spPr>
          <a:xfrm>
            <a:off x="4295956" y="-1"/>
            <a:ext cx="7896046" cy="6246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3B2D49-C767-490A-B26F-0679EE3C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AU" sz="2600"/>
              <a:t>Things to consider when Identifying location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C5E5B603-E61A-43CB-86D2-69557C98A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368870"/>
              </p:ext>
            </p:extLst>
          </p:nvPr>
        </p:nvGraphicFramePr>
        <p:xfrm>
          <a:off x="371094" y="2718054"/>
          <a:ext cx="3438906" cy="320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5A6B86-E849-B872-4E4F-0E706D4C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ADB5D-6A91-C0EA-26E3-4141F4A7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22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FE24-4463-4BB7-98EF-6F30FF9C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AU" sz="4000"/>
              <a:t>Identifying resource requirements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CB1AB-D5EA-7319-309F-1BAAC73C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B705A-CBC9-D1E6-2235-DCCAA381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12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AA5E9-08EA-4674-86FE-45BF4905E6A1}"/>
              </a:ext>
            </a:extLst>
          </p:cNvPr>
          <p:cNvCxnSpPr/>
          <p:nvPr/>
        </p:nvCxnSpPr>
        <p:spPr>
          <a:xfrm>
            <a:off x="5125453" y="2826012"/>
            <a:ext cx="0" cy="314165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433EAA-8534-4ED2-B7A4-140C85134DCD}"/>
              </a:ext>
            </a:extLst>
          </p:cNvPr>
          <p:cNvSpPr txBox="1"/>
          <p:nvPr/>
        </p:nvSpPr>
        <p:spPr>
          <a:xfrm>
            <a:off x="459350" y="3639162"/>
            <a:ext cx="4088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>
                <a:solidFill>
                  <a:srgbClr val="002060"/>
                </a:solidFill>
              </a:rPr>
              <a:t>Questions to ask yourself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0DAA9-2FA4-448D-A220-481910A8E924}"/>
              </a:ext>
            </a:extLst>
          </p:cNvPr>
          <p:cNvSpPr txBox="1"/>
          <p:nvPr/>
        </p:nvSpPr>
        <p:spPr>
          <a:xfrm>
            <a:off x="5775159" y="2192612"/>
            <a:ext cx="54923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/>
              <a:t>Who will manage logistics?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AU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/>
              <a:t>Who will research the topic?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AU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/>
              <a:t>Who will assist in technology?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AU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/>
              <a:t>Who will share the presentation?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AU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/>
              <a:t>Who will manage feedback?</a:t>
            </a:r>
          </a:p>
        </p:txBody>
      </p:sp>
    </p:spTree>
    <p:extLst>
      <p:ext uri="{BB962C8B-B14F-4D97-AF65-F5344CB8AC3E}">
        <p14:creationId xmlns:p14="http://schemas.microsoft.com/office/powerpoint/2010/main" val="115613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9F75-91E6-40EB-B42C-5F1BA803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870515"/>
            <a:ext cx="3201366" cy="5096690"/>
          </a:xfrm>
        </p:spPr>
        <p:txBody>
          <a:bodyPr anchor="b">
            <a:noAutofit/>
          </a:bodyPr>
          <a:lstStyle/>
          <a:p>
            <a:pPr algn="r"/>
            <a:r>
              <a:rPr lang="en-AU" sz="4000"/>
              <a:t>Select presentation strategies, format and delivery methods according to presentation requirements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A973DC-D8B2-BB9F-2D7C-02097FA9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80A9A-77D0-4329-53E3-F4D2364E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13</a:t>
            </a:fld>
            <a:endParaRPr lang="en-A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8D5DD5E-C81A-407B-BAEE-C1422F086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490124"/>
              </p:ext>
            </p:extLst>
          </p:nvPr>
        </p:nvGraphicFramePr>
        <p:xfrm>
          <a:off x="4198388" y="102019"/>
          <a:ext cx="7761001" cy="633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692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2457-0FFC-4CA2-B4D6-C9768BCE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382109"/>
            <a:ext cx="9654076" cy="982473"/>
          </a:xfrm>
        </p:spPr>
        <p:txBody>
          <a:bodyPr>
            <a:normAutofit/>
          </a:bodyPr>
          <a:lstStyle/>
          <a:p>
            <a:pPr algn="ctr"/>
            <a:r>
              <a:rPr lang="en-AU" sz="5400"/>
              <a:t>Delivery Methods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70194D-FE4D-411D-9602-B3B89E408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910039"/>
              </p:ext>
            </p:extLst>
          </p:nvPr>
        </p:nvGraphicFramePr>
        <p:xfrm>
          <a:off x="829895" y="56060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D17F0-6C5B-3A07-F103-27A052FB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5F8D0-87C5-A3F7-29A7-FC1DB2F2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05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9294-3481-4C71-A42F-2730FE26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38" y="1055016"/>
            <a:ext cx="3616532" cy="4747968"/>
          </a:xfrm>
        </p:spPr>
        <p:txBody>
          <a:bodyPr>
            <a:normAutofit/>
          </a:bodyPr>
          <a:lstStyle/>
          <a:p>
            <a:r>
              <a:rPr lang="en-AU"/>
              <a:t>Considerations for choosing specific strategies format and delivery methods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EBF335-DF41-4D0C-A769-A729B053B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2114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1DA01-D4B8-A3A4-931B-13D0E962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5B744-BBDA-9EB5-C132-05B14CF7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18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885F-C00A-41BF-BB7D-8A6F6853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0689"/>
            <a:ext cx="10515600" cy="14992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AU" sz="2000"/>
              <a:t> </a:t>
            </a:r>
            <a:r>
              <a:rPr lang="en-AU" sz="5300"/>
              <a:t>Rules of thumb for choosing the presentation aids &amp; strategies</a:t>
            </a:r>
            <a:endParaRPr lang="en-AU" sz="52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BE721-BB98-9ED2-F09D-B2D68B3B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81A3-DEE7-877E-EBA0-53AF806E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16</a:t>
            </a:fld>
            <a:endParaRPr lang="en-A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88C77E6-2423-440D-B01C-7C9484992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945080"/>
              </p:ext>
            </p:extLst>
          </p:nvPr>
        </p:nvGraphicFramePr>
        <p:xfrm>
          <a:off x="332873" y="365759"/>
          <a:ext cx="11482137" cy="408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248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7413-588D-4150-AFEC-D16605AF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51" y="1289764"/>
            <a:ext cx="5141286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/>
              <a:t>Select</a:t>
            </a:r>
            <a:r>
              <a:rPr lang="en-US" sz="5400" b="1" i="1"/>
              <a:t> </a:t>
            </a:r>
            <a:r>
              <a:rPr lang="en-US" sz="5400" b="1"/>
              <a:t>techniques to evaluate presentation effectiveness</a:t>
            </a:r>
            <a:r>
              <a:rPr lang="en-US" sz="5400" b="1" cap="all"/>
              <a:t> </a:t>
            </a:r>
            <a:endParaRPr lang="en-AU" sz="54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47B6D-C5D6-44AB-BFC1-BABAC81C1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88" y="1664276"/>
            <a:ext cx="5251861" cy="36907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Audience evaluation</a:t>
            </a:r>
          </a:p>
          <a:p>
            <a:r>
              <a:rPr lang="en-AU"/>
              <a:t>Self-evaluation</a:t>
            </a:r>
            <a:endParaRPr lang="en-AU">
              <a:ea typeface="Calibri"/>
              <a:cs typeface="Calibri"/>
            </a:endParaRPr>
          </a:p>
          <a:p>
            <a:r>
              <a:rPr lang="en-AU"/>
              <a:t>Self-assessment checklist</a:t>
            </a:r>
          </a:p>
          <a:p>
            <a:r>
              <a:rPr lang="en-AU"/>
              <a:t>Video recording</a:t>
            </a:r>
          </a:p>
          <a:p>
            <a:r>
              <a:rPr lang="en-AU"/>
              <a:t>Peer/colleagues evaluation</a:t>
            </a:r>
          </a:p>
          <a:p>
            <a:r>
              <a:rPr lang="en-AU"/>
              <a:t>Focus group evaluation</a:t>
            </a:r>
          </a:p>
          <a:p>
            <a:r>
              <a:rPr lang="en-AU"/>
              <a:t>One-on-one interview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30456-FE3D-424D-3610-A6DF7368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3D78E-7B95-5E0D-B576-A2B520FD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17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DA2D0-D61A-4C45-83A9-EA45AF0B412D}"/>
              </a:ext>
            </a:extLst>
          </p:cNvPr>
          <p:cNvSpPr txBox="1"/>
          <p:nvPr/>
        </p:nvSpPr>
        <p:spPr>
          <a:xfrm>
            <a:off x="825500" y="460151"/>
            <a:ext cx="1089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>
                <a:solidFill>
                  <a:srgbClr val="7030A0"/>
                </a:solidFill>
              </a:rPr>
              <a:t>Different types of evaluation tools</a:t>
            </a:r>
          </a:p>
        </p:txBody>
      </p:sp>
    </p:spTree>
    <p:extLst>
      <p:ext uri="{BB962C8B-B14F-4D97-AF65-F5344CB8AC3E}">
        <p14:creationId xmlns:p14="http://schemas.microsoft.com/office/powerpoint/2010/main" val="50732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standing in front of a crowd of people&#10;&#10;Description automatically generated with low confidence">
            <a:extLst>
              <a:ext uri="{FF2B5EF4-FFF2-40B4-BE49-F238E27FC236}">
                <a16:creationId xmlns:a16="http://schemas.microsoft.com/office/drawing/2014/main" id="{23799428-D612-45AC-8C0D-00D36E391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4203" r="29855"/>
          <a:stretch/>
        </p:blipFill>
        <p:spPr>
          <a:xfrm>
            <a:off x="5797543" y="10"/>
            <a:ext cx="6394152" cy="6193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49711-1FCB-4B5B-9E9C-01E43EE2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33137"/>
            <a:ext cx="4992240" cy="1371600"/>
          </a:xfrm>
        </p:spPr>
        <p:txBody>
          <a:bodyPr>
            <a:noAutofit/>
          </a:bodyPr>
          <a:lstStyle/>
          <a:p>
            <a:r>
              <a:rPr lang="en-AU" sz="3600">
                <a:solidFill>
                  <a:srgbClr val="002060"/>
                </a:solidFill>
              </a:rPr>
              <a:t>Considerations for selecting evaluation tools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1E3944-1117-45D0-8A83-AD58E251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683967"/>
            <a:ext cx="4706803" cy="483669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Depths of the evaluation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Purpose of the evaluation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Cost of the evaluation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The need to collect audiences’ evaluation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Complexity of the evaluation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4B5B4-A48C-5807-042D-A7410174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24E8B-3B6D-4E51-1149-EAE5BB02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440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9BF5-DE97-4A73-A2C9-A2699CB3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634" y="876300"/>
            <a:ext cx="4805996" cy="5408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Deliver Presentation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D8E24D-C447-454D-99A2-C95EA44F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F8F00-B3B5-5261-A7FD-E4F9DE9A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19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282B3-683D-4C76-A2E9-E20A4A0AF133}"/>
              </a:ext>
            </a:extLst>
          </p:cNvPr>
          <p:cNvPicPr/>
          <p:nvPr/>
        </p:nvPicPr>
        <p:blipFill rotWithShape="1">
          <a:blip r:embed="rId2">
            <a:alphaModFix/>
          </a:blip>
          <a:srcRect t="17088" r="-1" b="1496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0454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mirror&#10;&#10;Description automatically generated">
            <a:extLst>
              <a:ext uri="{FF2B5EF4-FFF2-40B4-BE49-F238E27FC236}">
                <a16:creationId xmlns:a16="http://schemas.microsoft.com/office/drawing/2014/main" id="{71CFDCF0-6509-D5A7-B65F-5BBCA5CFB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" r="11780" b="1072"/>
          <a:stretch/>
        </p:blipFill>
        <p:spPr>
          <a:xfrm>
            <a:off x="5189183" y="987425"/>
            <a:ext cx="6160210" cy="4873625"/>
          </a:xfrm>
          <a:prstGeom prst="rect">
            <a:avLst/>
          </a:prstGeom>
          <a:noFill/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A0B4B38-9A97-AE05-FB42-F1185E27B24C}"/>
              </a:ext>
            </a:extLst>
          </p:cNvPr>
          <p:cNvSpPr txBox="1">
            <a:spLocks/>
          </p:cNvSpPr>
          <p:nvPr/>
        </p:nvSpPr>
        <p:spPr>
          <a:xfrm>
            <a:off x="839788" y="2322647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1200">
                <a:latin typeface="+mn-lt"/>
                <a:ea typeface="+mn-ea"/>
                <a:cs typeface="+mn-cs"/>
              </a:rPr>
              <a:t>Make Presentations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B254F-0996-40F1-850A-320035A4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833EA-A620-8672-6EFF-81F4C524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907129-FA4A-4F0A-9FF7-C1094B3E8B2B}" type="slidenum">
              <a:rPr lang="en-AU" smtClean="0"/>
              <a:pPr>
                <a:spcAft>
                  <a:spcPts val="600"/>
                </a:spcAft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601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8510-DD22-4407-B1F1-AC779D4B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2.1 key concepts and ideas and present to target audience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FD310-D395-F5DD-27AA-F2063F4E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6C762-F845-A159-5D25-C1453F13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20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7E9DC-9956-4E20-A6A6-18C345BC6854}"/>
              </a:ext>
            </a:extLst>
          </p:cNvPr>
          <p:cNvSpPr txBox="1"/>
          <p:nvPr/>
        </p:nvSpPr>
        <p:spPr>
          <a:xfrm>
            <a:off x="1179226" y="2679701"/>
            <a:ext cx="3128069" cy="230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>
                <a:solidFill>
                  <a:srgbClr val="000000"/>
                </a:solidFill>
              </a:rPr>
              <a:t>Delivering a presentation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114431-558E-49D9-8D19-EE0A59842163}"/>
              </a:ext>
            </a:extLst>
          </p:cNvPr>
          <p:cNvCxnSpPr>
            <a:cxnSpLocks/>
          </p:cNvCxnSpPr>
          <p:nvPr/>
        </p:nvCxnSpPr>
        <p:spPr>
          <a:xfrm>
            <a:off x="5125453" y="1473200"/>
            <a:ext cx="0" cy="444270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5A54E0-AF01-409C-B2F5-3FCD69E27FA6}"/>
              </a:ext>
            </a:extLst>
          </p:cNvPr>
          <p:cNvSpPr txBox="1"/>
          <p:nvPr/>
        </p:nvSpPr>
        <p:spPr>
          <a:xfrm>
            <a:off x="5593655" y="2687990"/>
            <a:ext cx="63824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400"/>
              <a:t>Rehearse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240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2400"/>
              <a:t>Revisit venue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AU" sz="240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AU" sz="2400"/>
              <a:t>Revisit audience profile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AU" sz="2400"/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AU" sz="2400"/>
              <a:t>Revisit presentation plan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endParaRPr lang="en-AU" sz="2400"/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AU" sz="2400"/>
              <a:t>Revisit strategies and aids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942567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1FE7-AD0C-4E83-8B2C-084EA362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725111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AU" sz="4000"/>
              <a:t>Explaining desired outcomes of your presentation</a:t>
            </a:r>
            <a:br>
              <a:rPr lang="en-AU" sz="4000"/>
            </a:br>
            <a:endParaRPr lang="en-AU" sz="400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671166E-FC8F-465B-A28E-85E8C27B4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31237"/>
              </p:ext>
            </p:extLst>
          </p:nvPr>
        </p:nvGraphicFramePr>
        <p:xfrm>
          <a:off x="4228870" y="511388"/>
          <a:ext cx="7754583" cy="591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221F3-3E8B-BEB0-7937-6CAA0DAA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6DF3-DD8D-DB6D-56F8-45806190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904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EDBF-607F-4AF5-AC1D-E2649B54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617"/>
            <a:ext cx="10990052" cy="14671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5300">
                <a:solidFill>
                  <a:srgbClr val="002060"/>
                </a:solidFill>
              </a:rPr>
              <a:t>Explaining your desired outcomes</a:t>
            </a:r>
            <a:br>
              <a:rPr lang="en-AU">
                <a:solidFill>
                  <a:srgbClr val="002060"/>
                </a:solidFill>
                <a:ea typeface="Calibri Light"/>
                <a:cs typeface="Calibri Light"/>
              </a:rPr>
            </a:br>
            <a:r>
              <a:rPr lang="en-AU" sz="31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Outcomes of the presentation should be:</a:t>
            </a:r>
            <a:endParaRPr lang="en-US" sz="3100">
              <a:solidFill>
                <a:srgbClr val="444444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6F31B5-8729-49F8-8829-18AB19DE4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694956"/>
              </p:ext>
            </p:extLst>
          </p:nvPr>
        </p:nvGraphicFramePr>
        <p:xfrm>
          <a:off x="636353" y="1930201"/>
          <a:ext cx="111980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74175-0C93-E34A-B6D8-3D0C420C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850A4-8158-F87E-70C1-BE2C9F8D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3934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2457-0FFC-4CA2-B4D6-C9768BCE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AU" sz="4800"/>
              <a:t>Summarising key concepts and ideas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70194D-FE4D-411D-9602-B3B89E408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436715"/>
              </p:ext>
            </p:extLst>
          </p:nvPr>
        </p:nvGraphicFramePr>
        <p:xfrm>
          <a:off x="4508956" y="551380"/>
          <a:ext cx="7450433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93702-25D9-1488-4DE6-50C85142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C60E2-8764-A158-B06A-64DB17AC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606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EDBF-607F-4AF5-AC1D-E2649B54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>
                <a:latin typeface="+mn-lt"/>
              </a:rPr>
              <a:t>Provide opportunity for audience to seek clarification on presentation information</a:t>
            </a:r>
            <a:r>
              <a:rPr lang="en-US"/>
              <a:t> </a:t>
            </a:r>
            <a:endParaRPr lang="en-AU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32DE59-EEEE-48CA-B011-6FA63E018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5595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33E07-5069-A421-2F43-4F602010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4ED7E-6C32-D199-69BF-67951B41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897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EDBF-607F-4AF5-AC1D-E2649B54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145" y="156430"/>
            <a:ext cx="3909859" cy="1655483"/>
          </a:xfrm>
        </p:spPr>
        <p:txBody>
          <a:bodyPr anchor="b">
            <a:normAutofit/>
          </a:bodyPr>
          <a:lstStyle/>
          <a:p>
            <a:pPr algn="ctr"/>
            <a:r>
              <a:rPr lang="en-AU" sz="3700"/>
              <a:t>Receiving the audience’s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BCA47-C01E-4317-B7FC-24C28E07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5536" y="2036541"/>
            <a:ext cx="4756464" cy="4147571"/>
          </a:xfrm>
        </p:spPr>
        <p:txBody>
          <a:bodyPr>
            <a:noAutofit/>
          </a:bodyPr>
          <a:lstStyle/>
          <a:p>
            <a:pPr lvl="0"/>
            <a:r>
              <a:rPr lang="en-AU" sz="2000"/>
              <a:t>Face the questioner directly </a:t>
            </a:r>
          </a:p>
          <a:p>
            <a:pPr lvl="0"/>
            <a:r>
              <a:rPr lang="en-AU" sz="2000"/>
              <a:t>Give enough time to the questioner to ask the question </a:t>
            </a:r>
          </a:p>
          <a:p>
            <a:pPr lvl="0"/>
            <a:r>
              <a:rPr lang="en-AU" sz="2000"/>
              <a:t>Pause before answering the question</a:t>
            </a:r>
          </a:p>
          <a:p>
            <a:pPr lvl="0"/>
            <a:r>
              <a:rPr lang="en-AU" sz="2000"/>
              <a:t>Ask the questioner to repeat the question </a:t>
            </a:r>
          </a:p>
          <a:p>
            <a:r>
              <a:rPr lang="en-AU" sz="2000"/>
              <a:t>Value the question and the questioner, and acknowledge</a:t>
            </a:r>
          </a:p>
          <a:p>
            <a:r>
              <a:rPr lang="en-AU" sz="2000"/>
              <a:t>Provide a complete answer covering all parts </a:t>
            </a:r>
          </a:p>
          <a:p>
            <a:r>
              <a:rPr lang="en-AU" sz="2000"/>
              <a:t>Always provide facts based answer </a:t>
            </a:r>
          </a:p>
          <a:p>
            <a:r>
              <a:rPr lang="en-AU" sz="2000"/>
              <a:t>Acknowledge if you don’t have an answer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84BB-DCA4-574B-46EE-5C7878BD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21981-A28C-6AF2-21F3-FA46ECA5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25</a:t>
            </a:fld>
            <a:endParaRPr lang="en-AU"/>
          </a:p>
        </p:txBody>
      </p:sp>
      <p:pic>
        <p:nvPicPr>
          <p:cNvPr id="13" name="Picture 12" descr="A person and person sitting at a table in a restaurant&#10;&#10;Description automatically generated with low confidence">
            <a:extLst>
              <a:ext uri="{FF2B5EF4-FFF2-40B4-BE49-F238E27FC236}">
                <a16:creationId xmlns:a16="http://schemas.microsoft.com/office/drawing/2014/main" id="{A25B6E5D-EE5E-4704-8EF9-E887FC0FFFB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r="9023" b="1"/>
          <a:stretch/>
        </p:blipFill>
        <p:spPr bwMode="auto">
          <a:xfrm>
            <a:off x="20" y="431"/>
            <a:ext cx="7242991" cy="6408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852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2457-0FFC-4CA2-B4D6-C9768BCE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416615"/>
            <a:ext cx="9654076" cy="98247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5400" b="1"/>
              <a:t>Answering the audience’s questions</a:t>
            </a:r>
            <a:endParaRPr lang="en-AU" sz="54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70194D-FE4D-411D-9602-B3B89E408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548496"/>
              </p:ext>
            </p:extLst>
          </p:nvPr>
        </p:nvGraphicFramePr>
        <p:xfrm>
          <a:off x="1460283" y="-2025"/>
          <a:ext cx="9271434" cy="523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9DD95-4CB5-1D7F-DD66-D696A3A8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18D12-4CDC-3D8B-0EF0-9659DAFA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766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64D2-A14B-406D-B2D7-9AAA4C2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54" y="1255259"/>
            <a:ext cx="4841319" cy="4270963"/>
          </a:xfrm>
        </p:spPr>
        <p:txBody>
          <a:bodyPr anchor="ctr">
            <a:noAutofit/>
          </a:bodyPr>
          <a:lstStyle/>
          <a:p>
            <a:pPr algn="ctr"/>
            <a:r>
              <a:rPr lang="en-AU" sz="4000"/>
              <a:t>Confirm target audience understand key concepts and ideas, and that identified presentation objectives have been achieved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BA0AF-CC47-48F5-AD86-B41078CE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150" y="554152"/>
            <a:ext cx="4511578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/>
              <a:t>How may we confirm if the audience understands? </a:t>
            </a:r>
            <a:endParaRPr lang="en-AU"/>
          </a:p>
          <a:p>
            <a:pPr marL="0" lvl="0" indent="0">
              <a:buNone/>
            </a:pPr>
            <a:endParaRPr lang="en-AU" sz="2400"/>
          </a:p>
          <a:p>
            <a:pPr lvl="0"/>
            <a:endParaRPr lang="en-AU" sz="2400"/>
          </a:p>
          <a:p>
            <a:pPr lvl="0"/>
            <a:r>
              <a:rPr lang="en-AU" sz="2400"/>
              <a:t>Ask to repeat back </a:t>
            </a:r>
          </a:p>
          <a:p>
            <a:pPr lvl="0"/>
            <a:r>
              <a:rPr lang="en-AU" sz="2400"/>
              <a:t>Ask to think and apply </a:t>
            </a:r>
          </a:p>
          <a:p>
            <a:pPr lvl="0"/>
            <a:r>
              <a:rPr lang="en-AU" sz="2400"/>
              <a:t>Ask to teach others </a:t>
            </a:r>
          </a:p>
          <a:p>
            <a:pPr lvl="0"/>
            <a:r>
              <a:rPr lang="en-AU" sz="2400"/>
              <a:t>Ask to role play </a:t>
            </a:r>
          </a:p>
          <a:p>
            <a:pPr lvl="0"/>
            <a:r>
              <a:rPr lang="en-AU" sz="2400"/>
              <a:t>Ask to report understanding </a:t>
            </a:r>
          </a:p>
          <a:p>
            <a:endParaRPr lang="en-AU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5C4BD-D6CB-602A-AEF2-F9AB7266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FDB12-7493-EE2D-80C4-03B319C7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001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930C-2520-44B5-A417-5B0C798F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98" y="1066800"/>
            <a:ext cx="4803636" cy="2514600"/>
          </a:xfrm>
        </p:spPr>
        <p:txBody>
          <a:bodyPr>
            <a:normAutofit/>
          </a:bodyPr>
          <a:lstStyle/>
          <a:p>
            <a:br>
              <a:rPr lang="en-US"/>
            </a:br>
            <a:br>
              <a:rPr lang="en-US"/>
            </a:br>
            <a:r>
              <a:rPr lang="en-US"/>
              <a:t>Review presentation 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CF267-26A0-B4AF-8F2E-BB40EE6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26F31-ABAF-C175-6A56-334A04D9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28</a:t>
            </a:fld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AAA27B-B760-4532-9377-D5169181D6E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17088" r="-1" b="1496"/>
          <a:stretch/>
        </p:blipFill>
        <p:spPr>
          <a:xfrm>
            <a:off x="6893318" y="45419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723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68D5-2A36-44DF-8ADD-6498E8AA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740415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AU" sz="4000"/>
              <a:t>Evaluate the effectiveness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3F82A-7CAC-4CE1-A8F5-86AC8B24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11" y="3897425"/>
            <a:ext cx="3537272" cy="8222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/>
              <a:t>Evaluation Participants </a:t>
            </a:r>
          </a:p>
          <a:p>
            <a:endParaRPr lang="en-AU" sz="200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3A2D2-8EB0-5DDD-291A-F9789514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96C03-DF06-C348-84F8-79046CE9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29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BBE51-0DC6-4775-B8FA-6F50224685D0}"/>
              </a:ext>
            </a:extLst>
          </p:cNvPr>
          <p:cNvSpPr txBox="1"/>
          <p:nvPr/>
        </p:nvSpPr>
        <p:spPr>
          <a:xfrm>
            <a:off x="6374795" y="2739747"/>
            <a:ext cx="4567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400"/>
              <a:t>Audience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AU" sz="240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400"/>
              <a:t>Supervisors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AU" sz="240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400"/>
              <a:t>Experts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AU" sz="240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400"/>
              <a:t>Colleagues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AU" sz="240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400"/>
              <a:t>Team Members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2287B5-CD0F-48BA-8D2D-286ED27C8E3D}"/>
              </a:ext>
            </a:extLst>
          </p:cNvPr>
          <p:cNvCxnSpPr/>
          <p:nvPr/>
        </p:nvCxnSpPr>
        <p:spPr>
          <a:xfrm>
            <a:off x="5125453" y="2739747"/>
            <a:ext cx="0" cy="314165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88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0F35-18BF-4F38-8B8D-75C93A40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23" y="1155701"/>
            <a:ext cx="5127171" cy="2667000"/>
          </a:xfrm>
        </p:spPr>
        <p:txBody>
          <a:bodyPr vert="horz" lIns="91440" tIns="45720" rIns="91440" bIns="45720" rtlCol="0" anchor="t">
            <a:noAutofit/>
          </a:bodyPr>
          <a:lstStyle/>
          <a:p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Prepare Presentation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8CB21-3C46-AAA9-74C8-B50A9AEB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CCE4F-5CF2-031E-D0E2-08055078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3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AB08D-D9C7-43B2-81A0-B20B2C4A6811}"/>
              </a:ext>
            </a:extLst>
          </p:cNvPr>
          <p:cNvPicPr/>
          <p:nvPr/>
        </p:nvPicPr>
        <p:blipFill rotWithShape="1">
          <a:blip r:embed="rId3"/>
          <a:srcRect t="17088" r="-1" b="1496"/>
          <a:stretch/>
        </p:blipFill>
        <p:spPr>
          <a:xfrm>
            <a:off x="6893317" y="136525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0091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C50618-AF2F-4302-849D-F689DF48E31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 b="8882"/>
          <a:stretch/>
        </p:blipFill>
        <p:spPr bwMode="auto">
          <a:xfrm>
            <a:off x="1" y="1"/>
            <a:ext cx="12191999" cy="627232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FC8452-0EE9-4CDD-B809-27CE02FC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68" y="585674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AU" sz="3600">
                <a:solidFill>
                  <a:srgbClr val="002060"/>
                </a:solidFill>
              </a:rPr>
              <a:t>Review tools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79C0D0-9F6F-453E-9F06-61BE1528A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367" y="1458757"/>
            <a:ext cx="4775162" cy="4099831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solidFill>
                  <a:srgbClr val="0070C0"/>
                </a:solidFill>
              </a:rPr>
              <a:t>Audience Evaluation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solidFill>
                  <a:srgbClr val="0070C0"/>
                </a:solidFill>
              </a:rPr>
              <a:t>Peer evaluation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solidFill>
                  <a:srgbClr val="0070C0"/>
                </a:solidFill>
              </a:rPr>
              <a:t>Self-evaluation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solidFill>
                  <a:srgbClr val="0070C0"/>
                </a:solidFill>
              </a:rPr>
              <a:t>Focus group meeting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solidFill>
                  <a:srgbClr val="0070C0"/>
                </a:solidFill>
              </a:rPr>
              <a:t>Video recording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solidFill>
                  <a:srgbClr val="0070C0"/>
                </a:solidFill>
              </a:rPr>
              <a:t>Venue evaluation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solidFill>
                  <a:srgbClr val="0070C0"/>
                </a:solidFill>
              </a:rPr>
              <a:t>One-on-one interview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B1364-4AA2-BDF7-E4D6-3EA46DA0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EA42C-7749-8C27-2176-129A102F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456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8C54-3975-4A55-A27A-CAA15B03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486678"/>
            <a:ext cx="3201366" cy="1904920"/>
          </a:xfrm>
        </p:spPr>
        <p:txBody>
          <a:bodyPr anchor="b">
            <a:normAutofit/>
          </a:bodyPr>
          <a:lstStyle/>
          <a:p>
            <a:pPr algn="r"/>
            <a:r>
              <a:rPr lang="en-AU" sz="4000"/>
              <a:t>Aspects of review / evaluation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DB676E-B7B0-4B39-ABD9-28BB5FDC3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896213"/>
              </p:ext>
            </p:extLst>
          </p:nvPr>
        </p:nvGraphicFramePr>
        <p:xfrm>
          <a:off x="4366861" y="155274"/>
          <a:ext cx="7592527" cy="618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C37C7-7612-3823-816E-E8907712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6698B-483A-22A9-9EB5-D8B4715B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443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50FD-82C9-421B-833B-3FCB94C8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923" y="677494"/>
            <a:ext cx="3103808" cy="5282717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AU" sz="4000">
                <a:solidFill>
                  <a:srgbClr val="002060"/>
                </a:solidFill>
              </a:rPr>
              <a:t>Seek and discuss feedback and any reactions to the presentation from participants and relevant stakeholders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D269A2-B91A-491B-A327-9890BB3D8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030826"/>
              </p:ext>
            </p:extLst>
          </p:nvPr>
        </p:nvGraphicFramePr>
        <p:xfrm>
          <a:off x="285131" y="457201"/>
          <a:ext cx="8618237" cy="550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B44EC-4CA9-4FA8-CC83-354F69EB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B938B-DD37-6E6A-2F02-6593E93C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854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55BA2-551E-4F44-AAD6-31E3BADE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AU" sz="5600"/>
              <a:t>Monitoring non - verbal cues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52AD-D7D1-4246-A0CB-6BBC261F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AU" sz="3200">
                <a:solidFill>
                  <a:srgbClr val="002060">
                    <a:alpha val="80000"/>
                  </a:srgbClr>
                </a:solidFill>
              </a:rPr>
              <a:t>Gestures</a:t>
            </a:r>
          </a:p>
          <a:p>
            <a:r>
              <a:rPr lang="en-AU" sz="3200">
                <a:solidFill>
                  <a:srgbClr val="002060">
                    <a:alpha val="80000"/>
                  </a:srgbClr>
                </a:solidFill>
              </a:rPr>
              <a:t>Postures</a:t>
            </a:r>
          </a:p>
          <a:p>
            <a:r>
              <a:rPr lang="en-AU" sz="3200">
                <a:solidFill>
                  <a:srgbClr val="002060">
                    <a:alpha val="80000"/>
                  </a:srgbClr>
                </a:solidFill>
              </a:rPr>
              <a:t>Head gestures</a:t>
            </a:r>
          </a:p>
          <a:p>
            <a:r>
              <a:rPr lang="en-AU" sz="3200">
                <a:solidFill>
                  <a:srgbClr val="002060">
                    <a:alpha val="80000"/>
                  </a:srgbClr>
                </a:solidFill>
              </a:rPr>
              <a:t>Attention</a:t>
            </a:r>
          </a:p>
          <a:p>
            <a:r>
              <a:rPr lang="en-AU" sz="3200">
                <a:solidFill>
                  <a:srgbClr val="002060">
                    <a:alpha val="80000"/>
                  </a:srgbClr>
                </a:solidFill>
              </a:rPr>
              <a:t>Eye contact</a:t>
            </a:r>
          </a:p>
          <a:p>
            <a:r>
              <a:rPr lang="en-AU" sz="3200">
                <a:solidFill>
                  <a:srgbClr val="002060">
                    <a:alpha val="80000"/>
                  </a:srgbClr>
                </a:solidFill>
              </a:rPr>
              <a:t>Facial expressions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84FA5-E862-ACB3-FECB-CDECA6E7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B863D-9E0C-CEDF-1B9F-B22750DA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833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2457-0FFC-4CA2-B4D6-C9768BCE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4" y="557189"/>
            <a:ext cx="3803262" cy="5567891"/>
          </a:xfrm>
        </p:spPr>
        <p:txBody>
          <a:bodyPr>
            <a:normAutofit/>
          </a:bodyPr>
          <a:lstStyle/>
          <a:p>
            <a:r>
              <a:rPr lang="en-AU" sz="4000"/>
              <a:t>Monitor through verbal communications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70194D-FE4D-411D-9602-B3B89E408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670268"/>
              </p:ext>
            </p:extLst>
          </p:nvPr>
        </p:nvGraphicFramePr>
        <p:xfrm>
          <a:off x="4212336" y="557189"/>
          <a:ext cx="7747053" cy="574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DA150-0B45-C192-6EC9-AFE260C0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8DA7D-66F7-C792-959F-3A852F69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428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A507-D37A-419F-9E5F-6CF11DE8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6" y="294538"/>
            <a:ext cx="11273303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/>
              <a:t>Make changes to presentation based on feedback received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9DF260-48FB-45AF-BB70-A58910CBB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4661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92B53-FB76-B05E-6CDC-BA82CF1B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9DA9-AABC-8031-C4F5-26E59FE5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35</a:t>
            </a:fld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74901-6C60-48A5-9D2B-1147A5688358}"/>
              </a:ext>
            </a:extLst>
          </p:cNvPr>
          <p:cNvSpPr txBox="1"/>
          <p:nvPr/>
        </p:nvSpPr>
        <p:spPr>
          <a:xfrm>
            <a:off x="800100" y="1901358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>
                <a:solidFill>
                  <a:srgbClr val="002060"/>
                </a:solidFill>
              </a:rPr>
              <a:t>Process of utilising feedback</a:t>
            </a:r>
          </a:p>
        </p:txBody>
      </p:sp>
    </p:spTree>
    <p:extLst>
      <p:ext uri="{BB962C8B-B14F-4D97-AF65-F5344CB8AC3E}">
        <p14:creationId xmlns:p14="http://schemas.microsoft.com/office/powerpoint/2010/main" val="126675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01E395-25FC-43A1-BF1C-27925D8A9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0041" r="3086" b="2"/>
          <a:stretch/>
        </p:blipFill>
        <p:spPr>
          <a:xfrm>
            <a:off x="5797543" y="177801"/>
            <a:ext cx="5873757" cy="553720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E3CF1-5A64-499E-9AF7-9442978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02" y="2773168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n-AU">
                <a:solidFill>
                  <a:srgbClr val="000000"/>
                </a:solidFill>
              </a:rPr>
              <a:t>Questions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5CFFC-49EA-E66F-6C63-ADE3CAF3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45CDD-1512-09B5-4209-322F3912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904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EE070-9E2F-A9FD-2BF0-E00E784A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1C0321-FF95-8EAD-0F88-3E07E99B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9678"/>
            <a:ext cx="10515600" cy="3174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80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02609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BD3E-4FA1-4ACA-8F79-55CF31DF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AU" sz="4000" b="1"/>
              <a:t>Plan presentation approach and intended outcomes</a:t>
            </a:r>
            <a:endParaRPr lang="en-AU" sz="40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BF591-416E-FFE8-DD00-F6C09CAE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2FBE4-68F1-6CA1-3139-7DDBF33B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4</a:t>
            </a:fld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D3698B-E8CB-43F1-9C51-963DAB3154A5}"/>
              </a:ext>
            </a:extLst>
          </p:cNvPr>
          <p:cNvSpPr txBox="1"/>
          <p:nvPr/>
        </p:nvSpPr>
        <p:spPr>
          <a:xfrm>
            <a:off x="764005" y="2870116"/>
            <a:ext cx="6100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AU"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a presentation?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F44134-EC8E-4E2C-AE1F-A153C5B7AD6B}"/>
              </a:ext>
            </a:extLst>
          </p:cNvPr>
          <p:cNvSpPr txBox="1"/>
          <p:nvPr/>
        </p:nvSpPr>
        <p:spPr>
          <a:xfrm>
            <a:off x="5709987" y="2826012"/>
            <a:ext cx="64820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AU"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the importance of a presentation?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CCEC6C-3B2B-415A-97F8-A6DBD6310330}"/>
              </a:ext>
            </a:extLst>
          </p:cNvPr>
          <p:cNvSpPr txBox="1"/>
          <p:nvPr/>
        </p:nvSpPr>
        <p:spPr>
          <a:xfrm>
            <a:off x="5709987" y="3601102"/>
            <a:ext cx="61000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AU" sz="2000">
                <a:latin typeface="Verdana" panose="020B0604030504040204" pitchFamily="34" charset="0"/>
                <a:ea typeface="Verdana" panose="020B0604030504040204" pitchFamily="34" charset="0"/>
              </a:rPr>
              <a:t>Provides face-to-face opportunity to interact. </a:t>
            </a:r>
          </a:p>
          <a:p>
            <a:pPr lvl="0">
              <a:lnSpc>
                <a:spcPct val="100000"/>
              </a:lnSpc>
            </a:pPr>
            <a:endParaRPr lang="en-AU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AU" sz="2000">
                <a:latin typeface="Verdana" panose="020B0604030504040204" pitchFamily="34" charset="0"/>
                <a:ea typeface="Verdana" panose="020B0604030504040204" pitchFamily="34" charset="0"/>
              </a:rPr>
              <a:t>Essential in the rapidly changing business environments.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76F62E-BB40-419D-8C41-BE121A784A50}"/>
              </a:ext>
            </a:extLst>
          </p:cNvPr>
          <p:cNvCxnSpPr/>
          <p:nvPr/>
        </p:nvCxnSpPr>
        <p:spPr>
          <a:xfrm>
            <a:off x="5125453" y="2826012"/>
            <a:ext cx="0" cy="314165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3BD8E37-8FBA-40F4-A26F-505B76812D1B}"/>
              </a:ext>
            </a:extLst>
          </p:cNvPr>
          <p:cNvSpPr txBox="1"/>
          <p:nvPr/>
        </p:nvSpPr>
        <p:spPr>
          <a:xfrm>
            <a:off x="764005" y="3580616"/>
            <a:ext cx="408703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000" kern="1200">
                <a:latin typeface="Verdana" panose="020B0604030504040204" pitchFamily="34" charset="0"/>
                <a:ea typeface="Verdana" panose="020B0604030504040204" pitchFamily="34" charset="0"/>
              </a:rPr>
              <a:t>The presentation is a strategy of communication. </a:t>
            </a:r>
          </a:p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2000" kern="1200">
                <a:latin typeface="Verdana" panose="020B0604030504040204" pitchFamily="34" charset="0"/>
                <a:ea typeface="Verdana" panose="020B0604030504040204" pitchFamily="34" charset="0"/>
              </a:rPr>
              <a:t>It is </a:t>
            </a:r>
            <a:r>
              <a:rPr lang="en-AU" sz="20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planned with a specific purpose in mind.</a:t>
            </a:r>
            <a:endParaRPr lang="en-AU" sz="2000" kern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8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A251-A1BE-44A7-AF69-F32DE4A9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752600"/>
            <a:ext cx="3201366" cy="2819400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>
                <a:latin typeface="+mj-lt"/>
                <a:ea typeface="+mj-ea"/>
                <a:cs typeface="+mj-cs"/>
              </a:rPr>
              <a:t> Different purposes of presentation </a:t>
            </a:r>
            <a:endParaRPr lang="en-AU" sz="4000"/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EB47EE61-72F2-4893-8E1B-9EADD592A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558111"/>
              </p:ext>
            </p:extLst>
          </p:nvPr>
        </p:nvGraphicFramePr>
        <p:xfrm>
          <a:off x="4038600" y="327804"/>
          <a:ext cx="7640593" cy="580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C8C2E-9E3A-A24A-604F-0A0B4495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EC652-A272-FCC3-0844-68C065B7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51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2457-0FFC-4CA2-B4D6-C9768BCE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912" y="5541059"/>
            <a:ext cx="9654076" cy="815291"/>
          </a:xfrm>
        </p:spPr>
        <p:txBody>
          <a:bodyPr>
            <a:normAutofit/>
          </a:bodyPr>
          <a:lstStyle/>
          <a:p>
            <a:pPr algn="ctr"/>
            <a:r>
              <a:rPr lang="en-AU" sz="4000"/>
              <a:t>Preparing and planning for a presentation</a:t>
            </a:r>
            <a:r>
              <a:rPr lang="en-AU" sz="4000" b="1"/>
              <a:t> </a:t>
            </a:r>
            <a:endParaRPr lang="en-AU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F0EF-F00C-4121-BE15-71C412AAF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210" y="824249"/>
            <a:ext cx="9654076" cy="3837904"/>
          </a:xfrm>
        </p:spPr>
        <p:txBody>
          <a:bodyPr anchor="ctr">
            <a:normAutofit/>
          </a:bodyPr>
          <a:lstStyle/>
          <a:p>
            <a:endParaRPr lang="en-AU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62AC6-8054-A65A-FE25-59EE5C5B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CDE55-AE13-C962-19A3-B0E203D9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6</a:t>
            </a:fld>
            <a:endParaRPr lang="en-AU"/>
          </a:p>
        </p:txBody>
      </p:sp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51593BC2-CC1E-4134-B28D-AD9FCF126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337751"/>
              </p:ext>
            </p:extLst>
          </p:nvPr>
        </p:nvGraphicFramePr>
        <p:xfrm>
          <a:off x="16609" y="136525"/>
          <a:ext cx="12175391" cy="526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47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3FD4-3026-4FAF-9783-1AC84FE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/>
              <a:t>Key areas of planning for</a:t>
            </a:r>
            <a:br>
              <a:rPr lang="en-US" sz="4400"/>
            </a:br>
            <a:r>
              <a:rPr lang="en-US" sz="4400"/>
              <a:t>a presentation </a:t>
            </a:r>
            <a:endParaRPr lang="en-AU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0C1061-AC72-4EA6-A1EF-11F1A1C52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7035"/>
              </p:ext>
            </p:extLst>
          </p:nvPr>
        </p:nvGraphicFramePr>
        <p:xfrm>
          <a:off x="4499810" y="119407"/>
          <a:ext cx="7475693" cy="61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05A76-797D-5C3B-8FDE-1AF6E9C5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F103E-5C0D-748C-E266-8ACF4237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4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7413-588D-4150-AFEC-D16605AF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10" y="1289765"/>
            <a:ext cx="5141286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6000"/>
              <a:t>Different approaches to presentation</a:t>
            </a:r>
            <a:endParaRPr lang="en-AU" sz="60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E37992D-0C89-4459-B2FD-94CF1B3B9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103459"/>
              </p:ext>
            </p:extLst>
          </p:nvPr>
        </p:nvGraphicFramePr>
        <p:xfrm>
          <a:off x="5941718" y="374395"/>
          <a:ext cx="5644442" cy="612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07D80-4F90-B92C-531A-FC14C4B2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E8218-7121-3460-FF64-87BE73E9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C216F-3BF2-425C-AF7F-879F1952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86" y="2318532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Electronic Presentation Strategies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571D33-8EE5-4826-9F9B-D3899F57CF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766025"/>
              </p:ext>
            </p:extLst>
          </p:nvPr>
        </p:nvGraphicFramePr>
        <p:xfrm>
          <a:off x="4741683" y="0"/>
          <a:ext cx="7007494" cy="652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C68A1-49FE-47AD-95D0-0EED09F8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Acknowledgement: Wiley and Sons Australia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54A42-DC27-532F-E391-D1307517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7129-FA4A-4F0A-9FF7-C1094B3E8B2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18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CC711F150F34988DDAE96C0734DEA" ma:contentTypeVersion="13" ma:contentTypeDescription="Create a new document." ma:contentTypeScope="" ma:versionID="1228324a9c8bcd40591fbe92103efe4d">
  <xsd:schema xmlns:xsd="http://www.w3.org/2001/XMLSchema" xmlns:xs="http://www.w3.org/2001/XMLSchema" xmlns:p="http://schemas.microsoft.com/office/2006/metadata/properties" xmlns:ns2="10228e37-4b61-41a9-b3d9-18189a646080" xmlns:ns3="d8e54374-6327-4fec-8d5d-c9f3d421bc2b" targetNamespace="http://schemas.microsoft.com/office/2006/metadata/properties" ma:root="true" ma:fieldsID="dbc3ab51fdcb9143765f71f26313f366" ns2:_="" ns3:_="">
    <xsd:import namespace="10228e37-4b61-41a9-b3d9-18189a646080"/>
    <xsd:import namespace="d8e54374-6327-4fec-8d5d-c9f3d421b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28e37-4b61-41a9-b3d9-18189a6460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d2012b6-8a3d-40ea-8351-2082eee0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54374-6327-4fec-8d5d-c9f3d421bc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541c8c-c160-4a31-8f66-1a3c57ccad1e}" ma:internalName="TaxCatchAll" ma:showField="CatchAllData" ma:web="d8e54374-6327-4fec-8d5d-c9f3d421b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228e37-4b61-41a9-b3d9-18189a646080">
      <Terms xmlns="http://schemas.microsoft.com/office/infopath/2007/PartnerControls"/>
    </lcf76f155ced4ddcb4097134ff3c332f>
    <TaxCatchAll xmlns="d8e54374-6327-4fec-8d5d-c9f3d421bc2b" xsi:nil="true"/>
  </documentManagement>
</p:properties>
</file>

<file path=customXml/itemProps1.xml><?xml version="1.0" encoding="utf-8"?>
<ds:datastoreItem xmlns:ds="http://schemas.openxmlformats.org/officeDocument/2006/customXml" ds:itemID="{1192EFDC-753B-4764-BCEF-C5919BA7C811}">
  <ds:schemaRefs>
    <ds:schemaRef ds:uri="10228e37-4b61-41a9-b3d9-18189a646080"/>
    <ds:schemaRef ds:uri="d8e54374-6327-4fec-8d5d-c9f3d421bc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D362087-C4F1-4F70-ABDA-4E9D5C4E1D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A58874-B6A1-4448-8151-4F9D6BE1809F}">
  <ds:schemaRefs>
    <ds:schemaRef ds:uri="10228e37-4b61-41a9-b3d9-18189a646080"/>
    <ds:schemaRef ds:uri="15495fd0-8b11-491b-9581-f8ebc31bc4cb"/>
    <ds:schemaRef ds:uri="3da7e001-90b5-41e4-8454-28d7275012df"/>
    <ds:schemaRef ds:uri="d8e54374-6327-4fec-8d5d-c9f3d421bc2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0663b86-f2b7-4b32-b286-17269b5dc83f}" enabled="1" method="Privileged" siteId="{19537222-55d7-4581-84fb-c2da6e835c74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12160</Words>
  <Application>Microsoft Office PowerPoint</Application>
  <PresentationFormat>Widescreen</PresentationFormat>
  <Paragraphs>1129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Verdana</vt:lpstr>
      <vt:lpstr>Wingdings</vt:lpstr>
      <vt:lpstr>Office 2013 - 2022 Theme</vt:lpstr>
      <vt:lpstr>PowerPoint Presentation</vt:lpstr>
      <vt:lpstr>PowerPoint Presentation</vt:lpstr>
      <vt:lpstr>  Prepare Presentation</vt:lpstr>
      <vt:lpstr>Plan presentation approach and intended outcomes</vt:lpstr>
      <vt:lpstr> Different purposes of presentation </vt:lpstr>
      <vt:lpstr>Preparing and planning for a presentation </vt:lpstr>
      <vt:lpstr>Key areas of planning for a presentation </vt:lpstr>
      <vt:lpstr>Different approaches to presentation</vt:lpstr>
      <vt:lpstr>Electronic Presentation Strategies</vt:lpstr>
      <vt:lpstr>Identify target audience, location and resource requirements</vt:lpstr>
      <vt:lpstr>Things to consider when Identifying location</vt:lpstr>
      <vt:lpstr>Identifying resource requirements</vt:lpstr>
      <vt:lpstr>Select presentation strategies, format and delivery methods according to presentation requirements</vt:lpstr>
      <vt:lpstr>Delivery Methods</vt:lpstr>
      <vt:lpstr>Considerations for choosing specific strategies format and delivery methods</vt:lpstr>
      <vt:lpstr> Rules of thumb for choosing the presentation aids &amp; strategies</vt:lpstr>
      <vt:lpstr>Select techniques to evaluate presentation effectiveness </vt:lpstr>
      <vt:lpstr>Considerations for selecting evaluation tools </vt:lpstr>
      <vt:lpstr>  Deliver Presentation</vt:lpstr>
      <vt:lpstr>2.1 key concepts and ideas and present to target audience</vt:lpstr>
      <vt:lpstr>Explaining desired outcomes of your presentation </vt:lpstr>
      <vt:lpstr>Explaining your desired outcomes Outcomes of the presentation should be:</vt:lpstr>
      <vt:lpstr>Summarising key concepts and ideas </vt:lpstr>
      <vt:lpstr>Provide opportunity for audience to seek clarification on presentation information </vt:lpstr>
      <vt:lpstr>Receiving the audience’s questions </vt:lpstr>
      <vt:lpstr>Answering the audience’s questions</vt:lpstr>
      <vt:lpstr>Confirm target audience understand key concepts and ideas, and that identified presentation objectives have been achieved </vt:lpstr>
      <vt:lpstr>  Review presentation </vt:lpstr>
      <vt:lpstr>Evaluate the effectiveness of the presentation</vt:lpstr>
      <vt:lpstr>Review tools</vt:lpstr>
      <vt:lpstr>Aspects of review / evaluation</vt:lpstr>
      <vt:lpstr>Seek and discuss feedback and any reactions to the presentation from participants and relevant stakeholders </vt:lpstr>
      <vt:lpstr>Monitoring non - verbal cues</vt:lpstr>
      <vt:lpstr>Monitor through verbal communications</vt:lpstr>
      <vt:lpstr>Make changes to presentation based on feedback received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BSBCMM411</dc:title>
  <dc:creator>Gracie Borg</dc:creator>
  <cp:lastModifiedBy>Sudhir Lodh</cp:lastModifiedBy>
  <cp:revision>2</cp:revision>
  <dcterms:created xsi:type="dcterms:W3CDTF">2021-03-15T05:25:38Z</dcterms:created>
  <dcterms:modified xsi:type="dcterms:W3CDTF">2025-10-20T03:05:14Z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0x01010074DCC711F150F34988DDAE96C0734DEA</vt:lpwstr>
  </property>
  <property fmtid="{D5CDD505-2E9C-101B-9397-08002B2CF9AE}" pid="3" name="ClassificationContentMarkingFooterLocations">
    <vt:lpwstr>Office Theme:10</vt:lpwstr>
  </property>
  <property fmtid="{D5CDD505-2E9C-101B-9397-08002B2CF9AE}" pid="4" name="ClassificationContentMarkingFooterText">
    <vt:lpwstr>OFFICIAL</vt:lpwstr>
  </property>
  <property fmtid="{D5CDD505-2E9C-101B-9397-08002B2CF9AE}" pid="5" name="ClassificationContentMarkingHeaderLocations">
    <vt:lpwstr>Office Theme:9</vt:lpwstr>
  </property>
  <property fmtid="{D5CDD505-2E9C-101B-9397-08002B2CF9AE}" pid="6" name="ClassificationContentMarkingHeaderText">
    <vt:lpwstr>OFFICIAL</vt:lpwstr>
  </property>
  <property fmtid="{D5CDD505-2E9C-101B-9397-08002B2CF9AE}" pid="7" name="MediaServiceImageTags">
    <vt:lpwstr/>
  </property>
</Properties>
</file>